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5" r:id="rId7"/>
    <p:sldId id="264" r:id="rId8"/>
    <p:sldId id="262" r:id="rId9"/>
    <p:sldId id="263" r:id="rId10"/>
    <p:sldId id="272" r:id="rId11"/>
    <p:sldId id="265" r:id="rId12"/>
    <p:sldId id="273" r:id="rId13"/>
    <p:sldId id="266" r:id="rId14"/>
    <p:sldId id="261" r:id="rId15"/>
    <p:sldId id="267" r:id="rId16"/>
    <p:sldId id="271" r:id="rId17"/>
    <p:sldId id="270" r:id="rId18"/>
    <p:sldId id="269" r:id="rId19"/>
    <p:sldId id="274" r:id="rId20"/>
  </p:sldIdLst>
  <p:sldSz cx="11557000" cy="6502400"/>
  <p:notesSz cx="6858000" cy="9144000"/>
  <p:embeddedFontLst>
    <p:embeddedFont>
      <p:font typeface="PangMenZhengDaoBiaoTiTi" panose="02010600030101010101" charset="-122"/>
      <p:regular r:id="rId22"/>
    </p:embeddedFont>
    <p:embeddedFont>
      <p:font typeface="Microsoft YaHei" panose="020B0503020204020204" pitchFamily="34" charset="-122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 Medium" panose="02000000000000000000" pitchFamily="2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2597" autoAdjust="0"/>
  </p:normalViewPr>
  <p:slideViewPr>
    <p:cSldViewPr>
      <p:cViewPr varScale="1">
        <p:scale>
          <a:sx n="75" d="100"/>
          <a:sy n="75" d="100"/>
        </p:scale>
        <p:origin x="109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0CD24-4A19-4DC3-B5E5-FB4A0BD8E860}" type="datetimeFigureOut">
              <a:rPr lang="en-CA" smtClean="0"/>
              <a:t>2021-06-09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E4412-18FA-4121-AC5E-B118C226AF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53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bg2"/>
                </a:solidFill>
                <a:highlight>
                  <a:srgbClr val="F8F8F8"/>
                </a:highlight>
              </a:rPr>
              <a:t>Portfolio performance in time of pandemic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bg2"/>
                </a:solidFill>
                <a:highlight>
                  <a:srgbClr val="F8F8F8"/>
                </a:highlight>
              </a:rPr>
              <a:t>Crisis Portfolio Investing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bg2"/>
                </a:solidFill>
                <a:highlight>
                  <a:srgbClr val="F8F8F8"/>
                </a:highlight>
              </a:rPr>
              <a:t>Portfolio into Perspective During COVID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bg2"/>
                </a:solidFill>
                <a:highlight>
                  <a:srgbClr val="F8F8F8"/>
                </a:highlight>
              </a:rPr>
              <a:t>Will Your Portfolio Survive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bg2"/>
                </a:solidFill>
                <a:highlight>
                  <a:srgbClr val="F8F8F8"/>
                </a:highlight>
              </a:rPr>
              <a:t>Is your Portfolio Resilient during a Pandemic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bg2"/>
                </a:solidFill>
                <a:highlight>
                  <a:srgbClr val="F8F8F8"/>
                </a:highlight>
              </a:rPr>
              <a:t>Evaluating Portfolio Performance during a Pandemic and Beyond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bg2"/>
                </a:solidFill>
                <a:highlight>
                  <a:srgbClr val="F8F8F8"/>
                </a:highlight>
              </a:rPr>
              <a:t>Invest , Hold and Redeem during the Pandemic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Some things to keep in mind for ANY Data Science project: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What have other people done already?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What worked, what didn’t?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What is your hypothesis? I.e. What are you trying to accomplish?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How will you test your hypothesis?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What do your cupcake, cake, and wedding cake versions look like?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What is your sample size? Is this enough?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What variables did you select and why?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How did you choose them?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How do you make sure that you’re choosing the least number of variables necessary yet providing the best possible performance?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Know what assumptions you’re making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Be ready to explain what you did with your nulls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Know your distributions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How can you draw confidence intervals around your results?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How do you avoid selection bias?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Be able to explain outliers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If you’re dealing with time-series: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What key metrics are you using to characterize it? (i.e. power, autocorrelation, </a:t>
            </a:r>
            <a:r>
              <a:rPr lang="en-CA" sz="1200" dirty="0" err="1">
                <a:solidFill>
                  <a:srgbClr val="1D1C1D"/>
                </a:solidFill>
                <a:highlight>
                  <a:srgbClr val="F8F8F8"/>
                </a:highlight>
              </a:rPr>
              <a:t>bollinger</a:t>
            </a: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 bands, </a:t>
            </a:r>
            <a:r>
              <a:rPr lang="en-CA" sz="1200" dirty="0" err="1">
                <a:solidFill>
                  <a:srgbClr val="1D1C1D"/>
                </a:solidFill>
                <a:highlight>
                  <a:srgbClr val="F8F8F8"/>
                </a:highlight>
              </a:rPr>
              <a:t>etc</a:t>
            </a: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What assumptions are you making about the behaviour of the signal? (upward trending, Brownian motion, random walk)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What model will you be using? Why? What would happen if you used other models?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How do you measure model performance? How do these metrics change if your dataset is balanced or imbalanced?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1D1C1D"/>
                </a:solidFill>
                <a:highlight>
                  <a:srgbClr val="F8F8F8"/>
                </a:highlight>
              </a:rPr>
              <a:t>How do you make sure that it’s not overfitting? How do you make sure it’s not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E4412-18FA-4121-AC5E-B118C226AF6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993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E4412-18FA-4121-AC5E-B118C226AF6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02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E4412-18FA-4121-AC5E-B118C226AF6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9334500" y="4660900"/>
            <a:ext cx="2283084" cy="1872698"/>
          </a:xfrm>
          <a:custGeom>
            <a:avLst/>
            <a:gdLst/>
            <a:ahLst/>
            <a:cxnLst/>
            <a:rect l="l" t="t" r="r" b="b"/>
            <a:pathLst>
              <a:path w="2283084" h="1872698">
                <a:moveTo>
                  <a:pt x="0" y="0"/>
                </a:moveTo>
                <a:lnTo>
                  <a:pt x="2283084" y="0"/>
                </a:lnTo>
                <a:lnTo>
                  <a:pt x="2283084" y="1872698"/>
                </a:lnTo>
                <a:lnTo>
                  <a:pt x="0" y="1872698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-50800" y="-38100"/>
            <a:ext cx="2283084" cy="1872698"/>
          </a:xfrm>
          <a:custGeom>
            <a:avLst/>
            <a:gdLst/>
            <a:ahLst/>
            <a:cxnLst/>
            <a:rect l="l" t="t" r="r" b="b"/>
            <a:pathLst>
              <a:path w="2283084" h="1872698">
                <a:moveTo>
                  <a:pt x="0" y="0"/>
                </a:moveTo>
                <a:lnTo>
                  <a:pt x="2283084" y="0"/>
                </a:lnTo>
                <a:lnTo>
                  <a:pt x="2283084" y="1872698"/>
                </a:lnTo>
                <a:lnTo>
                  <a:pt x="0" y="1872698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1216570" y="2260600"/>
            <a:ext cx="9114028" cy="124367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CA" sz="4000" dirty="0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</a:rPr>
              <a:t>Evaluating Portfolio Performance</a:t>
            </a:r>
            <a:br>
              <a:rPr lang="en-CA" sz="3600" dirty="0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</a:rPr>
            </a:br>
            <a:r>
              <a:rPr lang="en-CA" sz="3200" dirty="0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</a:rPr>
              <a:t>during Pandemic and Beyond</a:t>
            </a:r>
            <a:endParaRPr lang="en-US" sz="900" dirty="0">
              <a:latin typeface="Roboto Medium" panose="020B0604020202020204" pitchFamily="2" charset="0"/>
              <a:ea typeface="Roboto Medium" panose="020B06040202020202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5326" y="5617052"/>
            <a:ext cx="7134518" cy="16748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/>
          <a:p>
            <a:pPr lvl="0">
              <a:lnSpc>
                <a:spcPct val="60000"/>
              </a:lnSpc>
              <a:buSzPts val="1018"/>
            </a:pPr>
            <a:r>
              <a:rPr lang="en-CA" sz="1400" dirty="0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  <a:sym typeface="Times New Roman"/>
              </a:rPr>
              <a:t>Group Members: </a:t>
            </a:r>
            <a:r>
              <a:rPr lang="en-CA" sz="1400" dirty="0" err="1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  <a:sym typeface="Times New Roman"/>
              </a:rPr>
              <a:t>Sherin</a:t>
            </a:r>
            <a:r>
              <a:rPr lang="en-CA" sz="1400" dirty="0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  <a:sym typeface="Times New Roman"/>
              </a:rPr>
              <a:t>; Carolina Corona; </a:t>
            </a:r>
            <a:r>
              <a:rPr lang="en-CA" sz="1400" dirty="0" err="1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  <a:sym typeface="Times New Roman"/>
              </a:rPr>
              <a:t>Omotara</a:t>
            </a:r>
            <a:r>
              <a:rPr lang="en-CA" sz="1400" dirty="0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  <a:sym typeface="Times New Roman"/>
              </a:rPr>
              <a:t> </a:t>
            </a:r>
            <a:r>
              <a:rPr lang="en-CA" sz="1400" dirty="0" err="1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  <a:sym typeface="Times New Roman"/>
              </a:rPr>
              <a:t>Ogundipe</a:t>
            </a:r>
            <a:r>
              <a:rPr lang="en-CA" sz="1400" dirty="0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  <a:sym typeface="Times New Roman"/>
              </a:rPr>
              <a:t>; Sinan </a:t>
            </a:r>
            <a:r>
              <a:rPr lang="en-CA" sz="1400" dirty="0" err="1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  <a:sym typeface="Times New Roman"/>
              </a:rPr>
              <a:t>Colpan</a:t>
            </a:r>
            <a:r>
              <a:rPr lang="en-CA" sz="1400" dirty="0">
                <a:solidFill>
                  <a:srgbClr val="1C4885"/>
                </a:solidFill>
                <a:latin typeface="Roboto Medium" panose="020B0604020202020204" pitchFamily="2" charset="0"/>
                <a:ea typeface="Roboto Medium" panose="020B0604020202020204" pitchFamily="2" charset="0"/>
                <a:sym typeface="Times New Roman"/>
              </a:rPr>
              <a:t>; Vincent Wen</a:t>
            </a:r>
          </a:p>
        </p:txBody>
      </p:sp>
      <p:sp>
        <p:nvSpPr>
          <p:cNvPr id="7" name="Freeform 6"/>
          <p:cNvSpPr/>
          <p:nvPr/>
        </p:nvSpPr>
        <p:spPr>
          <a:xfrm>
            <a:off x="4965700" y="-139700"/>
            <a:ext cx="1615768" cy="2159000"/>
          </a:xfrm>
          <a:custGeom>
            <a:avLst/>
            <a:gdLst/>
            <a:ahLst/>
            <a:cxnLst/>
            <a:rect l="l" t="t" r="r" b="b"/>
            <a:pathLst>
              <a:path w="1615768" h="2159000">
                <a:moveTo>
                  <a:pt x="0" y="0"/>
                </a:moveTo>
                <a:lnTo>
                  <a:pt x="1615768" y="0"/>
                </a:lnTo>
                <a:lnTo>
                  <a:pt x="1615768" y="2159000"/>
                </a:lnTo>
                <a:lnTo>
                  <a:pt x="0" y="215900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4138735" y="5046352"/>
            <a:ext cx="3187700" cy="43056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CA" sz="1200" dirty="0">
                <a:solidFill>
                  <a:srgbClr val="414141"/>
                </a:solidFill>
                <a:latin typeface="Microsoft YaHei"/>
                <a:ea typeface="Microsoft YaHei"/>
              </a:rPr>
              <a:t>Project_2_Group_2 </a:t>
            </a:r>
          </a:p>
          <a:p>
            <a:pPr algn="ctr" latinLnBrk="1">
              <a:lnSpc>
                <a:spcPct val="113400"/>
              </a:lnSpc>
            </a:pPr>
            <a:r>
              <a:rPr lang="en-CA" sz="1200" dirty="0">
                <a:solidFill>
                  <a:srgbClr val="414141"/>
                </a:solidFill>
                <a:latin typeface="Microsoft YaHei"/>
                <a:ea typeface="Microsoft YaHei"/>
              </a:rPr>
              <a:t>2021-06-05</a:t>
            </a:r>
            <a:endParaRPr lang="en-US" sz="1100" dirty="0"/>
          </a:p>
        </p:txBody>
      </p:sp>
      <p:sp>
        <p:nvSpPr>
          <p:cNvPr id="9" name="Freeform 8"/>
          <p:cNvSpPr/>
          <p:nvPr/>
        </p:nvSpPr>
        <p:spPr>
          <a:xfrm>
            <a:off x="4678485" y="4318000"/>
            <a:ext cx="2108200" cy="33249"/>
          </a:xfrm>
          <a:custGeom>
            <a:avLst/>
            <a:gdLst/>
            <a:ahLst/>
            <a:cxnLst/>
            <a:rect l="l" t="t" r="r" b="b"/>
            <a:pathLst>
              <a:path w="2108200" h="33249">
                <a:moveTo>
                  <a:pt x="0" y="16624"/>
                </a:moveTo>
                <a:cubicBezTo>
                  <a:pt x="0" y="12215"/>
                  <a:pt x="1751" y="7987"/>
                  <a:pt x="4869" y="4869"/>
                </a:cubicBezTo>
                <a:cubicBezTo>
                  <a:pt x="7987" y="1751"/>
                  <a:pt x="12215" y="0"/>
                  <a:pt x="16624" y="0"/>
                </a:cubicBezTo>
                <a:lnTo>
                  <a:pt x="2091576" y="0"/>
                </a:lnTo>
                <a:cubicBezTo>
                  <a:pt x="2095985" y="0"/>
                  <a:pt x="2100213" y="1751"/>
                  <a:pt x="2103331" y="4869"/>
                </a:cubicBezTo>
                <a:cubicBezTo>
                  <a:pt x="2106449" y="7987"/>
                  <a:pt x="2108200" y="12215"/>
                  <a:pt x="2108200" y="16624"/>
                </a:cubicBezTo>
                <a:lnTo>
                  <a:pt x="2108200" y="16624"/>
                </a:lnTo>
                <a:cubicBezTo>
                  <a:pt x="2108200" y="21033"/>
                  <a:pt x="2106449" y="25262"/>
                  <a:pt x="2103331" y="28379"/>
                </a:cubicBezTo>
                <a:cubicBezTo>
                  <a:pt x="2100213" y="31497"/>
                  <a:pt x="2095985" y="33249"/>
                  <a:pt x="2091576" y="33249"/>
                </a:cubicBezTo>
                <a:lnTo>
                  <a:pt x="16624" y="33249"/>
                </a:lnTo>
                <a:cubicBezTo>
                  <a:pt x="12215" y="33249"/>
                  <a:pt x="7987" y="31497"/>
                  <a:pt x="4869" y="28379"/>
                </a:cubicBezTo>
                <a:cubicBezTo>
                  <a:pt x="1751" y="25262"/>
                  <a:pt x="0" y="21033"/>
                  <a:pt x="0" y="16624"/>
                </a:cubicBezTo>
                <a:lnTo>
                  <a:pt x="0" y="16624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49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50" name="TextBox 3"/>
          <p:cNvSpPr txBox="1"/>
          <p:nvPr/>
        </p:nvSpPr>
        <p:spPr>
          <a:xfrm>
            <a:off x="2908300" y="459279"/>
            <a:ext cx="5715000" cy="41819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400" b="1" spc="550" dirty="0">
                <a:solidFill>
                  <a:srgbClr val="1C4885"/>
                </a:solidFill>
                <a:latin typeface="Microsoft YaHei"/>
                <a:ea typeface="Microsoft YaHei"/>
              </a:rPr>
              <a:t>PREDICTIVE MODEL</a:t>
            </a:r>
            <a:endParaRPr lang="en-US" sz="1100" dirty="0"/>
          </a:p>
        </p:txBody>
      </p:sp>
      <p:sp>
        <p:nvSpPr>
          <p:cNvPr id="251" name="TextBox 4"/>
          <p:cNvSpPr txBox="1"/>
          <p:nvPr/>
        </p:nvSpPr>
        <p:spPr>
          <a:xfrm>
            <a:off x="2921000" y="903741"/>
            <a:ext cx="5715000" cy="25462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b="0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52" name="Freeform 5"/>
          <p:cNvSpPr/>
          <p:nvPr/>
        </p:nvSpPr>
        <p:spPr>
          <a:xfrm>
            <a:off x="6627622" y="1388910"/>
            <a:ext cx="1914586" cy="1914633"/>
          </a:xfrm>
          <a:custGeom>
            <a:avLst/>
            <a:gdLst/>
            <a:ahLst/>
            <a:cxnLst/>
            <a:rect l="l" t="t" r="r" b="b"/>
            <a:pathLst>
              <a:path w="1914586" h="1914633">
                <a:moveTo>
                  <a:pt x="593672" y="0"/>
                </a:moveTo>
                <a:lnTo>
                  <a:pt x="1588054" y="0"/>
                </a:lnTo>
                <a:lnTo>
                  <a:pt x="1914586" y="0"/>
                </a:lnTo>
                <a:lnTo>
                  <a:pt x="1914586" y="326519"/>
                </a:lnTo>
                <a:lnTo>
                  <a:pt x="1914586" y="1320943"/>
                </a:lnTo>
                <a:lnTo>
                  <a:pt x="1588054" y="1320943"/>
                </a:lnTo>
                <a:lnTo>
                  <a:pt x="1588054" y="532288"/>
                </a:lnTo>
                <a:lnTo>
                  <a:pt x="205763" y="1914633"/>
                </a:lnTo>
                <a:lnTo>
                  <a:pt x="0" y="1708863"/>
                </a:lnTo>
                <a:lnTo>
                  <a:pt x="1382302" y="326519"/>
                </a:lnTo>
                <a:lnTo>
                  <a:pt x="593672" y="326519"/>
                </a:lnTo>
                <a:lnTo>
                  <a:pt x="59367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53" name="Freeform 6"/>
          <p:cNvSpPr/>
          <p:nvPr/>
        </p:nvSpPr>
        <p:spPr>
          <a:xfrm>
            <a:off x="4925822" y="1973110"/>
            <a:ext cx="1914560" cy="1914633"/>
          </a:xfrm>
          <a:custGeom>
            <a:avLst/>
            <a:gdLst/>
            <a:ahLst/>
            <a:cxnLst/>
            <a:rect l="l" t="t" r="r" b="b"/>
            <a:pathLst>
              <a:path w="1914560" h="1914633">
                <a:moveTo>
                  <a:pt x="593659" y="0"/>
                </a:moveTo>
                <a:lnTo>
                  <a:pt x="1588052" y="0"/>
                </a:lnTo>
                <a:lnTo>
                  <a:pt x="1914560" y="0"/>
                </a:lnTo>
                <a:lnTo>
                  <a:pt x="1914560" y="326530"/>
                </a:lnTo>
                <a:lnTo>
                  <a:pt x="1914560" y="1320955"/>
                </a:lnTo>
                <a:lnTo>
                  <a:pt x="1588052" y="1320955"/>
                </a:lnTo>
                <a:lnTo>
                  <a:pt x="1588052" y="532300"/>
                </a:lnTo>
                <a:lnTo>
                  <a:pt x="205751" y="1914633"/>
                </a:lnTo>
                <a:lnTo>
                  <a:pt x="0" y="1708864"/>
                </a:lnTo>
                <a:lnTo>
                  <a:pt x="1382289" y="326530"/>
                </a:lnTo>
                <a:lnTo>
                  <a:pt x="593659" y="326530"/>
                </a:lnTo>
                <a:lnTo>
                  <a:pt x="593659" y="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54" name="Freeform 7"/>
          <p:cNvSpPr/>
          <p:nvPr/>
        </p:nvSpPr>
        <p:spPr>
          <a:xfrm>
            <a:off x="3224022" y="2582710"/>
            <a:ext cx="1914560" cy="1914633"/>
          </a:xfrm>
          <a:custGeom>
            <a:avLst/>
            <a:gdLst/>
            <a:ahLst/>
            <a:cxnLst/>
            <a:rect l="l" t="t" r="r" b="b"/>
            <a:pathLst>
              <a:path w="1914560" h="1914633">
                <a:moveTo>
                  <a:pt x="593648" y="0"/>
                </a:moveTo>
                <a:lnTo>
                  <a:pt x="1588052" y="0"/>
                </a:lnTo>
                <a:lnTo>
                  <a:pt x="1914560" y="0"/>
                </a:lnTo>
                <a:lnTo>
                  <a:pt x="1914560" y="326530"/>
                </a:lnTo>
                <a:lnTo>
                  <a:pt x="1914560" y="1320955"/>
                </a:lnTo>
                <a:lnTo>
                  <a:pt x="1588052" y="1320955"/>
                </a:lnTo>
                <a:lnTo>
                  <a:pt x="1588052" y="532288"/>
                </a:lnTo>
                <a:lnTo>
                  <a:pt x="205752" y="1914633"/>
                </a:lnTo>
                <a:lnTo>
                  <a:pt x="0" y="1708864"/>
                </a:lnTo>
                <a:lnTo>
                  <a:pt x="1382289" y="326530"/>
                </a:lnTo>
                <a:lnTo>
                  <a:pt x="593648" y="326530"/>
                </a:lnTo>
                <a:lnTo>
                  <a:pt x="59364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55" name="Freeform 8"/>
          <p:cNvSpPr/>
          <p:nvPr/>
        </p:nvSpPr>
        <p:spPr>
          <a:xfrm>
            <a:off x="1509522" y="3166910"/>
            <a:ext cx="1914586" cy="1914646"/>
          </a:xfrm>
          <a:custGeom>
            <a:avLst/>
            <a:gdLst/>
            <a:ahLst/>
            <a:cxnLst/>
            <a:rect l="l" t="t" r="r" b="b"/>
            <a:pathLst>
              <a:path w="1914586" h="1914646">
                <a:moveTo>
                  <a:pt x="593664" y="0"/>
                </a:moveTo>
                <a:lnTo>
                  <a:pt x="1588075" y="0"/>
                </a:lnTo>
                <a:lnTo>
                  <a:pt x="1914586" y="0"/>
                </a:lnTo>
                <a:lnTo>
                  <a:pt x="1914586" y="326519"/>
                </a:lnTo>
                <a:lnTo>
                  <a:pt x="1914586" y="1320955"/>
                </a:lnTo>
                <a:lnTo>
                  <a:pt x="1588075" y="1320955"/>
                </a:lnTo>
                <a:lnTo>
                  <a:pt x="1588075" y="532289"/>
                </a:lnTo>
                <a:lnTo>
                  <a:pt x="205765" y="1914646"/>
                </a:lnTo>
                <a:lnTo>
                  <a:pt x="0" y="1708865"/>
                </a:lnTo>
                <a:lnTo>
                  <a:pt x="1382299" y="326519"/>
                </a:lnTo>
                <a:lnTo>
                  <a:pt x="593664" y="326519"/>
                </a:lnTo>
                <a:lnTo>
                  <a:pt x="593664" y="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56" name="TextBox 9"/>
          <p:cNvSpPr txBox="1"/>
          <p:nvPr/>
        </p:nvSpPr>
        <p:spPr>
          <a:xfrm>
            <a:off x="2309622" y="5071910"/>
            <a:ext cx="1914881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57" name="TextBox 10"/>
          <p:cNvSpPr txBox="1"/>
          <p:nvPr/>
        </p:nvSpPr>
        <p:spPr>
          <a:xfrm>
            <a:off x="2322322" y="4652810"/>
            <a:ext cx="164479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01. A</a:t>
            </a:r>
            <a:endParaRPr lang="en-US" sz="1100" dirty="0"/>
          </a:p>
        </p:txBody>
      </p:sp>
      <p:sp>
        <p:nvSpPr>
          <p:cNvPr id="258" name="TextBox 11"/>
          <p:cNvSpPr txBox="1"/>
          <p:nvPr/>
        </p:nvSpPr>
        <p:spPr>
          <a:xfrm>
            <a:off x="4328922" y="4525810"/>
            <a:ext cx="1914881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59" name="TextBox 12"/>
          <p:cNvSpPr txBox="1"/>
          <p:nvPr/>
        </p:nvSpPr>
        <p:spPr>
          <a:xfrm>
            <a:off x="4341622" y="4106710"/>
            <a:ext cx="164479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02. A</a:t>
            </a:r>
            <a:endParaRPr lang="en-US" sz="1100" dirty="0"/>
          </a:p>
        </p:txBody>
      </p:sp>
      <p:sp>
        <p:nvSpPr>
          <p:cNvPr id="260" name="TextBox 13"/>
          <p:cNvSpPr txBox="1"/>
          <p:nvPr/>
        </p:nvSpPr>
        <p:spPr>
          <a:xfrm>
            <a:off x="6183122" y="3827310"/>
            <a:ext cx="1914881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61" name="TextBox 14"/>
          <p:cNvSpPr txBox="1"/>
          <p:nvPr/>
        </p:nvSpPr>
        <p:spPr>
          <a:xfrm>
            <a:off x="6195822" y="3408210"/>
            <a:ext cx="164479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03. A</a:t>
            </a:r>
            <a:endParaRPr lang="en-US" sz="1100" dirty="0"/>
          </a:p>
        </p:txBody>
      </p:sp>
      <p:sp>
        <p:nvSpPr>
          <p:cNvPr id="262" name="TextBox 15"/>
          <p:cNvSpPr txBox="1"/>
          <p:nvPr/>
        </p:nvSpPr>
        <p:spPr>
          <a:xfrm>
            <a:off x="8189722" y="3281210"/>
            <a:ext cx="1914881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 </a:t>
            </a:r>
            <a:endParaRPr lang="en-US" sz="1100" dirty="0"/>
          </a:p>
        </p:txBody>
      </p:sp>
      <p:sp>
        <p:nvSpPr>
          <p:cNvPr id="263" name="TextBox 16"/>
          <p:cNvSpPr txBox="1"/>
          <p:nvPr/>
        </p:nvSpPr>
        <p:spPr>
          <a:xfrm>
            <a:off x="8202422" y="2862110"/>
            <a:ext cx="164479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04. A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7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8" name="TextBox 3"/>
          <p:cNvSpPr txBox="1"/>
          <p:nvPr/>
        </p:nvSpPr>
        <p:spPr>
          <a:xfrm>
            <a:off x="2908300" y="459279"/>
            <a:ext cx="5715000" cy="41819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400" b="1" spc="550" dirty="0">
                <a:solidFill>
                  <a:srgbClr val="1C4885"/>
                </a:solidFill>
                <a:latin typeface="Microsoft YaHei"/>
                <a:ea typeface="Microsoft YaHei"/>
              </a:rPr>
              <a:t>DATA TRAINING</a:t>
            </a:r>
            <a:endParaRPr lang="en-US" sz="1100" dirty="0"/>
          </a:p>
        </p:txBody>
      </p:sp>
      <p:sp>
        <p:nvSpPr>
          <p:cNvPr id="139" name="TextBox 4"/>
          <p:cNvSpPr txBox="1"/>
          <p:nvPr/>
        </p:nvSpPr>
        <p:spPr>
          <a:xfrm>
            <a:off x="2921000" y="903741"/>
            <a:ext cx="5715000" cy="25462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40" name="Freeform 5"/>
          <p:cNvSpPr/>
          <p:nvPr/>
        </p:nvSpPr>
        <p:spPr>
          <a:xfrm>
            <a:off x="800100" y="2768600"/>
            <a:ext cx="6210300" cy="1676400"/>
          </a:xfrm>
          <a:custGeom>
            <a:avLst/>
            <a:gdLst/>
            <a:ahLst/>
            <a:cxnLst/>
            <a:rect l="l" t="t" r="r" b="b"/>
            <a:pathLst>
              <a:path w="6210300" h="1676400">
                <a:moveTo>
                  <a:pt x="0" y="0"/>
                </a:moveTo>
                <a:lnTo>
                  <a:pt x="6210300" y="0"/>
                </a:lnTo>
                <a:lnTo>
                  <a:pt x="6210300" y="1676400"/>
                </a:lnTo>
                <a:lnTo>
                  <a:pt x="0" y="167640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141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509" y="1457960"/>
            <a:ext cx="5250890" cy="4318264"/>
          </a:xfrm>
          <a:prstGeom prst="rect">
            <a:avLst/>
          </a:prstGeom>
        </p:spPr>
      </p:pic>
      <p:sp>
        <p:nvSpPr>
          <p:cNvPr id="142" name="TextBox 7"/>
          <p:cNvSpPr txBox="1"/>
          <p:nvPr/>
        </p:nvSpPr>
        <p:spPr>
          <a:xfrm>
            <a:off x="1094443" y="1961655"/>
            <a:ext cx="4116578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43" name="TextBox 8"/>
          <p:cNvSpPr txBox="1"/>
          <p:nvPr/>
        </p:nvSpPr>
        <p:spPr>
          <a:xfrm>
            <a:off x="1094443" y="1453655"/>
            <a:ext cx="4156329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44" name="TextBox 9"/>
          <p:cNvSpPr txBox="1"/>
          <p:nvPr/>
        </p:nvSpPr>
        <p:spPr>
          <a:xfrm>
            <a:off x="1094443" y="5289055"/>
            <a:ext cx="4116578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45" name="TextBox 10"/>
          <p:cNvSpPr txBox="1"/>
          <p:nvPr/>
        </p:nvSpPr>
        <p:spPr>
          <a:xfrm>
            <a:off x="1094443" y="4781055"/>
            <a:ext cx="4156329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46" name="TextBox 11"/>
          <p:cNvSpPr txBox="1"/>
          <p:nvPr/>
        </p:nvSpPr>
        <p:spPr>
          <a:xfrm>
            <a:off x="1094468" y="3635413"/>
            <a:ext cx="4116578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47" name="TextBox 12"/>
          <p:cNvSpPr txBox="1"/>
          <p:nvPr/>
        </p:nvSpPr>
        <p:spPr>
          <a:xfrm>
            <a:off x="1094468" y="3127413"/>
            <a:ext cx="4156329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65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66" name="TextBox 3"/>
          <p:cNvSpPr txBox="1"/>
          <p:nvPr/>
        </p:nvSpPr>
        <p:spPr>
          <a:xfrm>
            <a:off x="2908300" y="459279"/>
            <a:ext cx="5715000" cy="41819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400" b="1" spc="550" dirty="0">
                <a:solidFill>
                  <a:srgbClr val="1C4885"/>
                </a:solidFill>
                <a:latin typeface="Microsoft YaHei"/>
                <a:ea typeface="Microsoft YaHei"/>
              </a:rPr>
              <a:t>DATA TRAINING</a:t>
            </a:r>
            <a:endParaRPr lang="en-US" sz="1100" dirty="0"/>
          </a:p>
        </p:txBody>
      </p:sp>
      <p:sp>
        <p:nvSpPr>
          <p:cNvPr id="267" name="TextBox 4"/>
          <p:cNvSpPr txBox="1"/>
          <p:nvPr/>
        </p:nvSpPr>
        <p:spPr>
          <a:xfrm>
            <a:off x="2921000" y="903741"/>
            <a:ext cx="5715000" cy="25462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b="0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68" name="Freeform 5"/>
          <p:cNvSpPr/>
          <p:nvPr/>
        </p:nvSpPr>
        <p:spPr>
          <a:xfrm>
            <a:off x="4343400" y="4318000"/>
            <a:ext cx="2866867" cy="1119602"/>
          </a:xfrm>
          <a:custGeom>
            <a:avLst/>
            <a:gdLst/>
            <a:ahLst/>
            <a:cxnLst/>
            <a:rect l="l" t="t" r="r" b="b"/>
            <a:pathLst>
              <a:path w="2866867" h="1119602">
                <a:moveTo>
                  <a:pt x="0" y="559801"/>
                </a:moveTo>
                <a:lnTo>
                  <a:pt x="1433434" y="0"/>
                </a:lnTo>
                <a:lnTo>
                  <a:pt x="2866867" y="559801"/>
                </a:lnTo>
                <a:lnTo>
                  <a:pt x="1433434" y="1119602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69" name="Freeform 6"/>
          <p:cNvSpPr/>
          <p:nvPr/>
        </p:nvSpPr>
        <p:spPr>
          <a:xfrm>
            <a:off x="4343400" y="3505200"/>
            <a:ext cx="2866867" cy="1119602"/>
          </a:xfrm>
          <a:custGeom>
            <a:avLst/>
            <a:gdLst/>
            <a:ahLst/>
            <a:cxnLst/>
            <a:rect l="l" t="t" r="r" b="b"/>
            <a:pathLst>
              <a:path w="2866867" h="1119602">
                <a:moveTo>
                  <a:pt x="0" y="559801"/>
                </a:moveTo>
                <a:lnTo>
                  <a:pt x="1433434" y="0"/>
                </a:lnTo>
                <a:lnTo>
                  <a:pt x="2866867" y="559801"/>
                </a:lnTo>
                <a:lnTo>
                  <a:pt x="1433434" y="1119602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70" name="Freeform 7"/>
          <p:cNvSpPr/>
          <p:nvPr/>
        </p:nvSpPr>
        <p:spPr>
          <a:xfrm>
            <a:off x="4356100" y="2717800"/>
            <a:ext cx="2866867" cy="1119602"/>
          </a:xfrm>
          <a:custGeom>
            <a:avLst/>
            <a:gdLst/>
            <a:ahLst/>
            <a:cxnLst/>
            <a:rect l="l" t="t" r="r" b="b"/>
            <a:pathLst>
              <a:path w="2866867" h="1119602">
                <a:moveTo>
                  <a:pt x="0" y="559801"/>
                </a:moveTo>
                <a:lnTo>
                  <a:pt x="1433434" y="0"/>
                </a:lnTo>
                <a:lnTo>
                  <a:pt x="2866867" y="559801"/>
                </a:lnTo>
                <a:lnTo>
                  <a:pt x="1433434" y="1119602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71" name="Freeform 8"/>
          <p:cNvSpPr/>
          <p:nvPr/>
        </p:nvSpPr>
        <p:spPr>
          <a:xfrm>
            <a:off x="4343400" y="1930400"/>
            <a:ext cx="2866867" cy="1119602"/>
          </a:xfrm>
          <a:custGeom>
            <a:avLst/>
            <a:gdLst/>
            <a:ahLst/>
            <a:cxnLst/>
            <a:rect l="l" t="t" r="r" b="b"/>
            <a:pathLst>
              <a:path w="2866867" h="1119602">
                <a:moveTo>
                  <a:pt x="0" y="559801"/>
                </a:moveTo>
                <a:lnTo>
                  <a:pt x="1433434" y="0"/>
                </a:lnTo>
                <a:lnTo>
                  <a:pt x="2866867" y="559801"/>
                </a:lnTo>
                <a:lnTo>
                  <a:pt x="1433434" y="1119602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72" name="TextBox 9"/>
          <p:cNvSpPr txBox="1"/>
          <p:nvPr/>
        </p:nvSpPr>
        <p:spPr>
          <a:xfrm>
            <a:off x="7742682" y="2540711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73" name="TextBox 10"/>
          <p:cNvSpPr txBox="1"/>
          <p:nvPr/>
        </p:nvSpPr>
        <p:spPr>
          <a:xfrm>
            <a:off x="7742682" y="2032711"/>
            <a:ext cx="278906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74" name="TextBox 11"/>
          <p:cNvSpPr txBox="1"/>
          <p:nvPr/>
        </p:nvSpPr>
        <p:spPr>
          <a:xfrm>
            <a:off x="7742682" y="4509224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75" name="TextBox 12"/>
          <p:cNvSpPr txBox="1"/>
          <p:nvPr/>
        </p:nvSpPr>
        <p:spPr>
          <a:xfrm>
            <a:off x="7742682" y="4001224"/>
            <a:ext cx="278906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76" name="TextBox 13"/>
          <p:cNvSpPr txBox="1"/>
          <p:nvPr/>
        </p:nvSpPr>
        <p:spPr>
          <a:xfrm>
            <a:off x="1046256" y="2545220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r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77" name="TextBox 14"/>
          <p:cNvSpPr txBox="1"/>
          <p:nvPr/>
        </p:nvSpPr>
        <p:spPr>
          <a:xfrm>
            <a:off x="1019614" y="2037220"/>
            <a:ext cx="278906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r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78" name="TextBox 15"/>
          <p:cNvSpPr txBox="1"/>
          <p:nvPr/>
        </p:nvSpPr>
        <p:spPr>
          <a:xfrm>
            <a:off x="1046256" y="4513720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r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79" name="TextBox 16"/>
          <p:cNvSpPr txBox="1"/>
          <p:nvPr/>
        </p:nvSpPr>
        <p:spPr>
          <a:xfrm>
            <a:off x="1019614" y="4005720"/>
            <a:ext cx="278906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r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1"/>
          <p:cNvSpPr/>
          <p:nvPr/>
        </p:nvSpPr>
        <p:spPr>
          <a:xfrm>
            <a:off x="10045700" y="1866900"/>
            <a:ext cx="2283079" cy="2724841"/>
          </a:xfrm>
          <a:custGeom>
            <a:avLst/>
            <a:gdLst/>
            <a:ahLst/>
            <a:cxnLst/>
            <a:rect l="l" t="t" r="r" b="b"/>
            <a:pathLst>
              <a:path w="2283079" h="2724841">
                <a:moveTo>
                  <a:pt x="0" y="0"/>
                </a:moveTo>
                <a:lnTo>
                  <a:pt x="2283079" y="0"/>
                </a:lnTo>
                <a:lnTo>
                  <a:pt x="2283079" y="2724841"/>
                </a:lnTo>
                <a:lnTo>
                  <a:pt x="0" y="2724841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9" name="Freeform 2"/>
          <p:cNvSpPr/>
          <p:nvPr/>
        </p:nvSpPr>
        <p:spPr>
          <a:xfrm>
            <a:off x="-50800" y="1866900"/>
            <a:ext cx="2283079" cy="2724841"/>
          </a:xfrm>
          <a:custGeom>
            <a:avLst/>
            <a:gdLst/>
            <a:ahLst/>
            <a:cxnLst/>
            <a:rect l="l" t="t" r="r" b="b"/>
            <a:pathLst>
              <a:path w="2283079" h="2724841">
                <a:moveTo>
                  <a:pt x="0" y="0"/>
                </a:moveTo>
                <a:lnTo>
                  <a:pt x="2283079" y="0"/>
                </a:lnTo>
                <a:lnTo>
                  <a:pt x="2283079" y="2724841"/>
                </a:lnTo>
                <a:lnTo>
                  <a:pt x="0" y="2724841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0" name="Freeform 3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2" name="Freeform 5"/>
          <p:cNvSpPr/>
          <p:nvPr/>
        </p:nvSpPr>
        <p:spPr>
          <a:xfrm>
            <a:off x="2385854" y="2016290"/>
            <a:ext cx="2182485" cy="2286613"/>
          </a:xfrm>
          <a:custGeom>
            <a:avLst/>
            <a:gdLst/>
            <a:ahLst/>
            <a:cxnLst/>
            <a:rect l="l" t="t" r="r" b="b"/>
            <a:pathLst>
              <a:path w="2182485" h="2286613">
                <a:moveTo>
                  <a:pt x="1746" y="1143307"/>
                </a:moveTo>
                <a:cubicBezTo>
                  <a:pt x="0" y="752906"/>
                  <a:pt x="207274" y="391412"/>
                  <a:pt x="545083" y="195706"/>
                </a:cubicBezTo>
                <a:cubicBezTo>
                  <a:pt x="882892" y="0"/>
                  <a:pt x="1299594" y="0"/>
                  <a:pt x="1637403" y="195706"/>
                </a:cubicBezTo>
                <a:cubicBezTo>
                  <a:pt x="1975211" y="391412"/>
                  <a:pt x="2182485" y="752906"/>
                  <a:pt x="2180740" y="1143307"/>
                </a:cubicBezTo>
                <a:cubicBezTo>
                  <a:pt x="2182485" y="1533707"/>
                  <a:pt x="1975211" y="1895201"/>
                  <a:pt x="1637403" y="2090907"/>
                </a:cubicBezTo>
                <a:cubicBezTo>
                  <a:pt x="1299594" y="2286613"/>
                  <a:pt x="882892" y="2286613"/>
                  <a:pt x="545083" y="2090907"/>
                </a:cubicBezTo>
                <a:cubicBezTo>
                  <a:pt x="207274" y="1895201"/>
                  <a:pt x="0" y="1533707"/>
                  <a:pt x="1746" y="1143307"/>
                </a:cubicBez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400"/>
              </a:lnSpc>
            </a:pPr>
            <a:r>
              <a:rPr lang="en-US" sz="8800" b="1">
                <a:solidFill>
                  <a:srgbClr val="FFFFFF"/>
                </a:solidFill>
                <a:latin typeface="Microsoft YaHei"/>
                <a:ea typeface="Microsoft YaHei"/>
              </a:rPr>
              <a:t>03</a:t>
            </a:r>
            <a:endParaRPr lang="en-US" sz="1100"/>
          </a:p>
        </p:txBody>
      </p:sp>
      <p:sp>
        <p:nvSpPr>
          <p:cNvPr id="153" name="TextBox 6"/>
          <p:cNvSpPr txBox="1"/>
          <p:nvPr/>
        </p:nvSpPr>
        <p:spPr>
          <a:xfrm>
            <a:off x="4964087" y="2442714"/>
            <a:ext cx="4748949" cy="1597553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latinLnBrk="1">
              <a:lnSpc>
                <a:spcPct val="113400"/>
              </a:lnSpc>
            </a:pPr>
            <a:r>
              <a:rPr lang="en-US" sz="4000" dirty="0">
                <a:solidFill>
                  <a:srgbClr val="1C4885"/>
                </a:solidFill>
                <a:latin typeface="Microsoft YaHei"/>
                <a:ea typeface="Microsoft YaHei"/>
              </a:rPr>
              <a:t>TRAINING &amp; </a:t>
            </a:r>
          </a:p>
          <a:p>
            <a:pPr latinLnBrk="1">
              <a:lnSpc>
                <a:spcPct val="113400"/>
              </a:lnSpc>
            </a:pPr>
            <a:r>
              <a:rPr lang="en-US" sz="4000" dirty="0">
                <a:solidFill>
                  <a:srgbClr val="1C4885"/>
                </a:solidFill>
                <a:latin typeface="Microsoft YaHei"/>
                <a:ea typeface="Microsoft YaHei"/>
              </a:rPr>
              <a:t>EVALUATING</a:t>
            </a:r>
          </a:p>
          <a:p>
            <a:pPr algn="l" latinLnBrk="1">
              <a:lnSpc>
                <a:spcPct val="113400"/>
              </a:lnSpc>
            </a:pPr>
            <a:endParaRPr lang="en-US" sz="1100" dirty="0"/>
          </a:p>
        </p:txBody>
      </p:sp>
      <p:sp>
        <p:nvSpPr>
          <p:cNvPr id="154" name="TextBox 7"/>
          <p:cNvSpPr txBox="1"/>
          <p:nvPr/>
        </p:nvSpPr>
        <p:spPr>
          <a:xfrm>
            <a:off x="5016500" y="3860800"/>
            <a:ext cx="4910061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cxnSp>
        <p:nvCxnSpPr>
          <p:cNvPr id="155" name="Connector 8"/>
          <p:cNvCxnSpPr/>
          <p:nvPr/>
        </p:nvCxnSpPr>
        <p:spPr>
          <a:xfrm>
            <a:off x="5016500" y="3098800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  <p:bldP spid="152" grpId="0" animBg="1"/>
      <p:bldP spid="153" grpId="0" animBg="1"/>
      <p:bldP spid="154" grpId="0" animBg="1"/>
      <p:bldP spid="1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8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9" name="TextBox 3"/>
          <p:cNvSpPr txBox="1"/>
          <p:nvPr/>
        </p:nvSpPr>
        <p:spPr>
          <a:xfrm>
            <a:off x="2908300" y="459279"/>
            <a:ext cx="5715000" cy="62376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400" b="1" spc="550" dirty="0">
                <a:solidFill>
                  <a:srgbClr val="1C4885"/>
                </a:solidFill>
                <a:latin typeface="Microsoft YaHei"/>
                <a:ea typeface="Microsoft YaHei"/>
              </a:rPr>
              <a:t>EVALUATING</a:t>
            </a:r>
          </a:p>
          <a:p>
            <a:pPr algn="ctr" latinLnBrk="1">
              <a:lnSpc>
                <a:spcPct val="113400"/>
              </a:lnSpc>
            </a:pPr>
            <a:endParaRPr lang="en-US" sz="1100" dirty="0"/>
          </a:p>
        </p:txBody>
      </p:sp>
      <p:sp>
        <p:nvSpPr>
          <p:cNvPr id="80" name="TextBox 4"/>
          <p:cNvSpPr txBox="1"/>
          <p:nvPr/>
        </p:nvSpPr>
        <p:spPr>
          <a:xfrm>
            <a:off x="2921000" y="903741"/>
            <a:ext cx="5715000" cy="25462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b="0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grpSp>
        <p:nvGrpSpPr>
          <p:cNvPr id="81" name="Group 5"/>
          <p:cNvGrpSpPr/>
          <p:nvPr/>
        </p:nvGrpSpPr>
        <p:grpSpPr>
          <a:xfrm>
            <a:off x="4343400" y="2032000"/>
            <a:ext cx="3747151" cy="4154022"/>
            <a:chOff x="4343400" y="2032000"/>
            <a:chExt cx="3747151" cy="4154022"/>
          </a:xfrm>
        </p:grpSpPr>
        <p:sp>
          <p:nvSpPr>
            <p:cNvPr id="82" name="Freeform 81"/>
            <p:cNvSpPr/>
            <p:nvPr/>
          </p:nvSpPr>
          <p:spPr>
            <a:xfrm>
              <a:off x="5067300" y="2514600"/>
              <a:ext cx="724364" cy="2975112"/>
            </a:xfrm>
            <a:custGeom>
              <a:avLst/>
              <a:gdLst/>
              <a:ahLst/>
              <a:cxnLst/>
              <a:rect l="l" t="t" r="r" b="b"/>
              <a:pathLst>
                <a:path w="724364" h="2975112">
                  <a:moveTo>
                    <a:pt x="0" y="1310721"/>
                  </a:moveTo>
                  <a:lnTo>
                    <a:pt x="362182" y="0"/>
                  </a:lnTo>
                  <a:lnTo>
                    <a:pt x="724364" y="1310721"/>
                  </a:lnTo>
                  <a:lnTo>
                    <a:pt x="543273" y="1310721"/>
                  </a:lnTo>
                  <a:lnTo>
                    <a:pt x="543273" y="2975112"/>
                  </a:lnTo>
                  <a:lnTo>
                    <a:pt x="181080" y="2975112"/>
                  </a:lnTo>
                  <a:lnTo>
                    <a:pt x="181080" y="1310721"/>
                  </a:lnTo>
                  <a:lnTo>
                    <a:pt x="0" y="1310721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6680200" y="2971800"/>
              <a:ext cx="724351" cy="2537580"/>
            </a:xfrm>
            <a:custGeom>
              <a:avLst/>
              <a:gdLst/>
              <a:ahLst/>
              <a:cxnLst/>
              <a:rect l="l" t="t" r="r" b="b"/>
              <a:pathLst>
                <a:path w="724351" h="2537580">
                  <a:moveTo>
                    <a:pt x="0" y="1310707"/>
                  </a:moveTo>
                  <a:lnTo>
                    <a:pt x="362181" y="0"/>
                  </a:lnTo>
                  <a:lnTo>
                    <a:pt x="724351" y="1310707"/>
                  </a:lnTo>
                  <a:lnTo>
                    <a:pt x="543272" y="1310707"/>
                  </a:lnTo>
                  <a:lnTo>
                    <a:pt x="543272" y="2537580"/>
                  </a:lnTo>
                  <a:lnTo>
                    <a:pt x="181079" y="2537580"/>
                  </a:lnTo>
                  <a:lnTo>
                    <a:pt x="181079" y="1310707"/>
                  </a:lnTo>
                  <a:lnTo>
                    <a:pt x="0" y="1310707"/>
                  </a:lnTo>
                  <a:close/>
                </a:path>
              </a:pathLst>
            </a:custGeom>
            <a:solidFill>
              <a:srgbClr val="1C4885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6184900" y="3429000"/>
              <a:ext cx="724364" cy="2089307"/>
            </a:xfrm>
            <a:custGeom>
              <a:avLst/>
              <a:gdLst/>
              <a:ahLst/>
              <a:cxnLst/>
              <a:rect l="l" t="t" r="r" b="b"/>
              <a:pathLst>
                <a:path w="724364" h="2089307">
                  <a:moveTo>
                    <a:pt x="0" y="1310712"/>
                  </a:moveTo>
                  <a:lnTo>
                    <a:pt x="362182" y="0"/>
                  </a:lnTo>
                  <a:lnTo>
                    <a:pt x="724364" y="1310712"/>
                  </a:lnTo>
                  <a:lnTo>
                    <a:pt x="543273" y="1310712"/>
                  </a:lnTo>
                  <a:lnTo>
                    <a:pt x="543273" y="2089307"/>
                  </a:lnTo>
                  <a:lnTo>
                    <a:pt x="181091" y="2089307"/>
                  </a:lnTo>
                  <a:lnTo>
                    <a:pt x="181091" y="1310712"/>
                  </a:lnTo>
                  <a:lnTo>
                    <a:pt x="0" y="1310712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5562600" y="2032000"/>
              <a:ext cx="724351" cy="3454368"/>
            </a:xfrm>
            <a:custGeom>
              <a:avLst/>
              <a:gdLst/>
              <a:ahLst/>
              <a:cxnLst/>
              <a:rect l="l" t="t" r="r" b="b"/>
              <a:pathLst>
                <a:path w="724351" h="3454368">
                  <a:moveTo>
                    <a:pt x="0" y="1310712"/>
                  </a:moveTo>
                  <a:lnTo>
                    <a:pt x="362181" y="0"/>
                  </a:lnTo>
                  <a:lnTo>
                    <a:pt x="724351" y="1310712"/>
                  </a:lnTo>
                  <a:lnTo>
                    <a:pt x="543272" y="1310712"/>
                  </a:lnTo>
                  <a:lnTo>
                    <a:pt x="543272" y="3454368"/>
                  </a:lnTo>
                  <a:lnTo>
                    <a:pt x="181091" y="3454368"/>
                  </a:lnTo>
                  <a:lnTo>
                    <a:pt x="181091" y="1310712"/>
                  </a:lnTo>
                  <a:lnTo>
                    <a:pt x="0" y="1310712"/>
                  </a:lnTo>
                  <a:close/>
                </a:path>
              </a:pathLst>
            </a:custGeom>
            <a:solidFill>
              <a:srgbClr val="1C4885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4343400" y="5486400"/>
              <a:ext cx="1277739" cy="698699"/>
            </a:xfrm>
            <a:custGeom>
              <a:avLst/>
              <a:gdLst/>
              <a:ahLst/>
              <a:cxnLst/>
              <a:rect l="l" t="t" r="r" b="b"/>
              <a:pathLst>
                <a:path w="1277739" h="698699">
                  <a:moveTo>
                    <a:pt x="910686" y="0"/>
                  </a:moveTo>
                  <a:lnTo>
                    <a:pt x="1277739" y="0"/>
                  </a:lnTo>
                  <a:lnTo>
                    <a:pt x="367041" y="698699"/>
                  </a:lnTo>
                  <a:lnTo>
                    <a:pt x="0" y="698699"/>
                  </a:lnTo>
                  <a:lnTo>
                    <a:pt x="91068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6870700" y="5486400"/>
              <a:ext cx="1219851" cy="686565"/>
            </a:xfrm>
            <a:custGeom>
              <a:avLst/>
              <a:gdLst/>
              <a:ahLst/>
              <a:cxnLst/>
              <a:rect l="l" t="t" r="r" b="b"/>
              <a:pathLst>
                <a:path w="1219851" h="686565">
                  <a:moveTo>
                    <a:pt x="0" y="0"/>
                  </a:moveTo>
                  <a:lnTo>
                    <a:pt x="355060" y="0"/>
                  </a:lnTo>
                  <a:lnTo>
                    <a:pt x="1219851" y="686565"/>
                  </a:lnTo>
                  <a:lnTo>
                    <a:pt x="864779" y="6865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885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5638800" y="5448300"/>
              <a:ext cx="574915" cy="737722"/>
            </a:xfrm>
            <a:custGeom>
              <a:avLst/>
              <a:gdLst/>
              <a:ahLst/>
              <a:cxnLst/>
              <a:rect l="l" t="t" r="r" b="b"/>
              <a:pathLst>
                <a:path w="574915" h="737722">
                  <a:moveTo>
                    <a:pt x="114085" y="0"/>
                  </a:moveTo>
                  <a:lnTo>
                    <a:pt x="460818" y="0"/>
                  </a:lnTo>
                  <a:lnTo>
                    <a:pt x="574915" y="737722"/>
                  </a:lnTo>
                  <a:lnTo>
                    <a:pt x="0" y="737722"/>
                  </a:lnTo>
                  <a:lnTo>
                    <a:pt x="114085" y="0"/>
                  </a:lnTo>
                  <a:close/>
                </a:path>
              </a:pathLst>
            </a:custGeom>
            <a:solidFill>
              <a:srgbClr val="1C4885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6362700" y="5486400"/>
              <a:ext cx="758012" cy="698699"/>
            </a:xfrm>
            <a:custGeom>
              <a:avLst/>
              <a:gdLst/>
              <a:ahLst/>
              <a:cxnLst/>
              <a:rect l="l" t="t" r="r" b="b"/>
              <a:pathLst>
                <a:path w="758012" h="698699">
                  <a:moveTo>
                    <a:pt x="0" y="0"/>
                  </a:moveTo>
                  <a:lnTo>
                    <a:pt x="362159" y="0"/>
                  </a:lnTo>
                  <a:lnTo>
                    <a:pt x="758012" y="698699"/>
                  </a:lnTo>
                  <a:lnTo>
                    <a:pt x="395853" y="698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sp>
        <p:nvSpPr>
          <p:cNvPr id="90" name="TextBox 6"/>
          <p:cNvSpPr txBox="1"/>
          <p:nvPr/>
        </p:nvSpPr>
        <p:spPr>
          <a:xfrm>
            <a:off x="977106" y="3145777"/>
            <a:ext cx="3337966" cy="596702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r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  <a:p>
            <a:pPr algn="r" latinLnBrk="1"/>
            <a:endParaRPr lang="en-US" sz="1100" dirty="0"/>
          </a:p>
          <a:p>
            <a:pPr algn="r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</a:p>
        </p:txBody>
      </p:sp>
      <p:sp>
        <p:nvSpPr>
          <p:cNvPr id="91" name="TextBox 7"/>
          <p:cNvSpPr txBox="1"/>
          <p:nvPr/>
        </p:nvSpPr>
        <p:spPr>
          <a:xfrm>
            <a:off x="964406" y="2510777"/>
            <a:ext cx="3370199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r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92" name="TextBox 8"/>
          <p:cNvSpPr txBox="1"/>
          <p:nvPr/>
        </p:nvSpPr>
        <p:spPr>
          <a:xfrm>
            <a:off x="7894485" y="2107514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93" name="TextBox 9"/>
          <p:cNvSpPr txBox="1"/>
          <p:nvPr/>
        </p:nvSpPr>
        <p:spPr>
          <a:xfrm>
            <a:off x="7894600" y="1599514"/>
            <a:ext cx="278906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94" name="TextBox 10"/>
          <p:cNvSpPr txBox="1"/>
          <p:nvPr/>
        </p:nvSpPr>
        <p:spPr>
          <a:xfrm>
            <a:off x="7894447" y="4225760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95" name="TextBox 11"/>
          <p:cNvSpPr txBox="1"/>
          <p:nvPr/>
        </p:nvSpPr>
        <p:spPr>
          <a:xfrm>
            <a:off x="7894447" y="3717760"/>
            <a:ext cx="278906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7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8" name="TextBox 3"/>
          <p:cNvSpPr txBox="1"/>
          <p:nvPr/>
        </p:nvSpPr>
        <p:spPr>
          <a:xfrm>
            <a:off x="2908300" y="459279"/>
            <a:ext cx="5715000" cy="41819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400" b="1" spc="550" dirty="0">
                <a:solidFill>
                  <a:srgbClr val="1C4885"/>
                </a:solidFill>
                <a:latin typeface="Microsoft YaHei"/>
                <a:ea typeface="Microsoft YaHei"/>
              </a:rPr>
              <a:t>TUNING PARAMETERS</a:t>
            </a:r>
            <a:endParaRPr lang="en-US" sz="1100" dirty="0"/>
          </a:p>
        </p:txBody>
      </p:sp>
      <p:sp>
        <p:nvSpPr>
          <p:cNvPr id="159" name="TextBox 4"/>
          <p:cNvSpPr txBox="1"/>
          <p:nvPr/>
        </p:nvSpPr>
        <p:spPr>
          <a:xfrm>
            <a:off x="2921000" y="903741"/>
            <a:ext cx="5715000" cy="25462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b="0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60" name="Freeform 5"/>
          <p:cNvSpPr/>
          <p:nvPr/>
        </p:nvSpPr>
        <p:spPr>
          <a:xfrm>
            <a:off x="1269980" y="1968500"/>
            <a:ext cx="1976519" cy="1917960"/>
          </a:xfrm>
          <a:custGeom>
            <a:avLst/>
            <a:gdLst/>
            <a:ahLst/>
            <a:cxnLst/>
            <a:rect l="l" t="t" r="r" b="b"/>
            <a:pathLst>
              <a:path w="1976519" h="1917960">
                <a:moveTo>
                  <a:pt x="995808" y="0"/>
                </a:moveTo>
                <a:cubicBezTo>
                  <a:pt x="1477032" y="0"/>
                  <a:pt x="1878540" y="341487"/>
                  <a:pt x="1971391" y="795451"/>
                </a:cubicBezTo>
                <a:lnTo>
                  <a:pt x="1976519" y="829040"/>
                </a:lnTo>
                <a:lnTo>
                  <a:pt x="1947571" y="855370"/>
                </a:lnTo>
                <a:cubicBezTo>
                  <a:pt x="1767366" y="1035653"/>
                  <a:pt x="1655903" y="1284708"/>
                  <a:pt x="1655903" y="1559813"/>
                </a:cubicBezTo>
                <a:cubicBezTo>
                  <a:pt x="1655903" y="1594199"/>
                  <a:pt x="1657645" y="1628176"/>
                  <a:pt x="1661041" y="1661676"/>
                </a:cubicBezTo>
                <a:lnTo>
                  <a:pt x="1671019" y="1727241"/>
                </a:lnTo>
                <a:lnTo>
                  <a:pt x="1644411" y="1751180"/>
                </a:lnTo>
                <a:lnTo>
                  <a:pt x="1469653" y="1696918"/>
                </a:lnTo>
                <a:cubicBezTo>
                  <a:pt x="1404824" y="1683654"/>
                  <a:pt x="1337706" y="1676673"/>
                  <a:pt x="1268964" y="1676673"/>
                </a:cubicBezTo>
                <a:cubicBezTo>
                  <a:pt x="1028352" y="1676673"/>
                  <a:pt x="807666" y="1762055"/>
                  <a:pt x="635537" y="1904168"/>
                </a:cubicBezTo>
                <a:lnTo>
                  <a:pt x="620371" y="1917960"/>
                </a:lnTo>
                <a:lnTo>
                  <a:pt x="608212" y="1914186"/>
                </a:lnTo>
                <a:cubicBezTo>
                  <a:pt x="250799" y="1762951"/>
                  <a:pt x="20" y="1408897"/>
                  <a:pt x="20" y="996239"/>
                </a:cubicBezTo>
                <a:cubicBezTo>
                  <a:pt x="0" y="446028"/>
                  <a:pt x="445832" y="0"/>
                  <a:pt x="995808" y="0"/>
                </a:cubicBezTo>
                <a:lnTo>
                  <a:pt x="99580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1" name="Freeform 6"/>
          <p:cNvSpPr/>
          <p:nvPr/>
        </p:nvSpPr>
        <p:spPr>
          <a:xfrm>
            <a:off x="1269980" y="1968500"/>
            <a:ext cx="1976519" cy="1917960"/>
          </a:xfrm>
          <a:custGeom>
            <a:avLst/>
            <a:gdLst/>
            <a:ahLst/>
            <a:cxnLst/>
            <a:rect l="l" t="t" r="r" b="b"/>
            <a:pathLst>
              <a:path w="1976519" h="1917960">
                <a:moveTo>
                  <a:pt x="995808" y="0"/>
                </a:moveTo>
                <a:cubicBezTo>
                  <a:pt x="1477032" y="0"/>
                  <a:pt x="1878540" y="341487"/>
                  <a:pt x="1971391" y="795451"/>
                </a:cubicBezTo>
                <a:lnTo>
                  <a:pt x="1976519" y="829040"/>
                </a:lnTo>
                <a:lnTo>
                  <a:pt x="1947571" y="855370"/>
                </a:lnTo>
                <a:cubicBezTo>
                  <a:pt x="1767366" y="1035653"/>
                  <a:pt x="1655903" y="1284708"/>
                  <a:pt x="1655903" y="1559813"/>
                </a:cubicBezTo>
                <a:cubicBezTo>
                  <a:pt x="1655903" y="1594199"/>
                  <a:pt x="1657645" y="1628176"/>
                  <a:pt x="1661041" y="1661676"/>
                </a:cubicBezTo>
                <a:lnTo>
                  <a:pt x="1671019" y="1727241"/>
                </a:lnTo>
                <a:lnTo>
                  <a:pt x="1644411" y="1751180"/>
                </a:lnTo>
                <a:lnTo>
                  <a:pt x="1469653" y="1696918"/>
                </a:lnTo>
                <a:cubicBezTo>
                  <a:pt x="1404824" y="1683654"/>
                  <a:pt x="1337706" y="1676673"/>
                  <a:pt x="1268964" y="1676673"/>
                </a:cubicBezTo>
                <a:cubicBezTo>
                  <a:pt x="1028352" y="1676673"/>
                  <a:pt x="807666" y="1762055"/>
                  <a:pt x="635537" y="1904168"/>
                </a:cubicBezTo>
                <a:lnTo>
                  <a:pt x="620371" y="1917960"/>
                </a:lnTo>
                <a:lnTo>
                  <a:pt x="608212" y="1914186"/>
                </a:lnTo>
                <a:cubicBezTo>
                  <a:pt x="250799" y="1762951"/>
                  <a:pt x="20" y="1408897"/>
                  <a:pt x="20" y="996239"/>
                </a:cubicBezTo>
                <a:cubicBezTo>
                  <a:pt x="0" y="446028"/>
                  <a:pt x="445832" y="0"/>
                  <a:pt x="995808" y="0"/>
                </a:cubicBezTo>
                <a:lnTo>
                  <a:pt x="99580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76200">
            <a:solidFill>
              <a:srgbClr val="FFFFFF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2" name="Freeform 7"/>
          <p:cNvSpPr/>
          <p:nvPr/>
        </p:nvSpPr>
        <p:spPr>
          <a:xfrm>
            <a:off x="1536700" y="3670300"/>
            <a:ext cx="1992058" cy="1992028"/>
          </a:xfrm>
          <a:custGeom>
            <a:avLst/>
            <a:gdLst/>
            <a:ahLst/>
            <a:cxnLst/>
            <a:rect l="l" t="t" r="r" b="b"/>
            <a:pathLst>
              <a:path w="1992058" h="1992028">
                <a:moveTo>
                  <a:pt x="996029" y="0"/>
                </a:moveTo>
                <a:cubicBezTo>
                  <a:pt x="1133563" y="0"/>
                  <a:pt x="1264574" y="27873"/>
                  <a:pt x="1383735" y="78261"/>
                </a:cubicBezTo>
                <a:lnTo>
                  <a:pt x="1404409" y="88220"/>
                </a:lnTo>
                <a:lnTo>
                  <a:pt x="1427841" y="179337"/>
                </a:lnTo>
                <a:cubicBezTo>
                  <a:pt x="1505446" y="428850"/>
                  <a:pt x="1678521" y="636299"/>
                  <a:pt x="1904325" y="758954"/>
                </a:cubicBezTo>
                <a:lnTo>
                  <a:pt x="1970717" y="790940"/>
                </a:lnTo>
                <a:lnTo>
                  <a:pt x="1971832" y="795281"/>
                </a:lnTo>
                <a:cubicBezTo>
                  <a:pt x="1985097" y="860119"/>
                  <a:pt x="1992058" y="927247"/>
                  <a:pt x="1992058" y="996009"/>
                </a:cubicBezTo>
                <a:cubicBezTo>
                  <a:pt x="1992058" y="1546089"/>
                  <a:pt x="1546135" y="1992028"/>
                  <a:pt x="996029" y="1992028"/>
                </a:cubicBezTo>
                <a:cubicBezTo>
                  <a:pt x="445923" y="1992028"/>
                  <a:pt x="0" y="1546100"/>
                  <a:pt x="0" y="996009"/>
                </a:cubicBezTo>
                <a:cubicBezTo>
                  <a:pt x="0" y="445918"/>
                  <a:pt x="445933" y="0"/>
                  <a:pt x="996029" y="0"/>
                </a:cubicBezTo>
                <a:lnTo>
                  <a:pt x="99602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3" name="Freeform 8"/>
          <p:cNvSpPr/>
          <p:nvPr/>
        </p:nvSpPr>
        <p:spPr>
          <a:xfrm>
            <a:off x="1536700" y="3670300"/>
            <a:ext cx="1992058" cy="1992028"/>
          </a:xfrm>
          <a:custGeom>
            <a:avLst/>
            <a:gdLst/>
            <a:ahLst/>
            <a:cxnLst/>
            <a:rect l="l" t="t" r="r" b="b"/>
            <a:pathLst>
              <a:path w="1992058" h="1992028">
                <a:moveTo>
                  <a:pt x="996029" y="0"/>
                </a:moveTo>
                <a:cubicBezTo>
                  <a:pt x="1133563" y="0"/>
                  <a:pt x="1264574" y="27873"/>
                  <a:pt x="1383735" y="78261"/>
                </a:cubicBezTo>
                <a:lnTo>
                  <a:pt x="1404409" y="88220"/>
                </a:lnTo>
                <a:lnTo>
                  <a:pt x="1427841" y="179337"/>
                </a:lnTo>
                <a:cubicBezTo>
                  <a:pt x="1505446" y="428850"/>
                  <a:pt x="1678521" y="636299"/>
                  <a:pt x="1904325" y="758954"/>
                </a:cubicBezTo>
                <a:lnTo>
                  <a:pt x="1970717" y="790940"/>
                </a:lnTo>
                <a:lnTo>
                  <a:pt x="1971832" y="795281"/>
                </a:lnTo>
                <a:cubicBezTo>
                  <a:pt x="1985097" y="860119"/>
                  <a:pt x="1992058" y="927247"/>
                  <a:pt x="1992058" y="996009"/>
                </a:cubicBezTo>
                <a:cubicBezTo>
                  <a:pt x="1992058" y="1546089"/>
                  <a:pt x="1546135" y="1992028"/>
                  <a:pt x="996029" y="1992028"/>
                </a:cubicBezTo>
                <a:cubicBezTo>
                  <a:pt x="445923" y="1992028"/>
                  <a:pt x="0" y="1546100"/>
                  <a:pt x="0" y="996009"/>
                </a:cubicBezTo>
                <a:cubicBezTo>
                  <a:pt x="0" y="445918"/>
                  <a:pt x="445933" y="0"/>
                  <a:pt x="996029" y="0"/>
                </a:cubicBezTo>
                <a:lnTo>
                  <a:pt x="996029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76200">
            <a:solidFill>
              <a:srgbClr val="FFFFFF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4" name="Freeform 9"/>
          <p:cNvSpPr/>
          <p:nvPr/>
        </p:nvSpPr>
        <p:spPr>
          <a:xfrm>
            <a:off x="2921000" y="2552700"/>
            <a:ext cx="1992058" cy="1992053"/>
          </a:xfrm>
          <a:custGeom>
            <a:avLst/>
            <a:gdLst/>
            <a:ahLst/>
            <a:cxnLst/>
            <a:rect l="l" t="t" r="r" b="b"/>
            <a:pathLst>
              <a:path w="1992058" h="1992053">
                <a:moveTo>
                  <a:pt x="0" y="996021"/>
                </a:moveTo>
                <a:cubicBezTo>
                  <a:pt x="0" y="445939"/>
                  <a:pt x="445930" y="0"/>
                  <a:pt x="996034" y="0"/>
                </a:cubicBezTo>
                <a:cubicBezTo>
                  <a:pt x="1546117" y="0"/>
                  <a:pt x="1992058" y="445929"/>
                  <a:pt x="1992058" y="996021"/>
                </a:cubicBezTo>
                <a:cubicBezTo>
                  <a:pt x="1992058" y="1546114"/>
                  <a:pt x="1546127" y="1992053"/>
                  <a:pt x="996034" y="1992053"/>
                </a:cubicBezTo>
                <a:cubicBezTo>
                  <a:pt x="445940" y="1992053"/>
                  <a:pt x="0" y="1546114"/>
                  <a:pt x="0" y="996021"/>
                </a:cubicBezTo>
                <a:lnTo>
                  <a:pt x="0" y="996021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5" name="Freeform 10"/>
          <p:cNvSpPr/>
          <p:nvPr/>
        </p:nvSpPr>
        <p:spPr>
          <a:xfrm>
            <a:off x="2921000" y="2552700"/>
            <a:ext cx="1992058" cy="1992053"/>
          </a:xfrm>
          <a:custGeom>
            <a:avLst/>
            <a:gdLst/>
            <a:ahLst/>
            <a:cxnLst/>
            <a:rect l="l" t="t" r="r" b="b"/>
            <a:pathLst>
              <a:path w="1992058" h="1992053">
                <a:moveTo>
                  <a:pt x="0" y="996021"/>
                </a:moveTo>
                <a:cubicBezTo>
                  <a:pt x="0" y="445939"/>
                  <a:pt x="445930" y="0"/>
                  <a:pt x="996034" y="0"/>
                </a:cubicBezTo>
                <a:cubicBezTo>
                  <a:pt x="1546117" y="0"/>
                  <a:pt x="1992058" y="445929"/>
                  <a:pt x="1992058" y="996021"/>
                </a:cubicBezTo>
                <a:cubicBezTo>
                  <a:pt x="1992058" y="1546114"/>
                  <a:pt x="1546127" y="1992053"/>
                  <a:pt x="996034" y="1992053"/>
                </a:cubicBezTo>
                <a:cubicBezTo>
                  <a:pt x="445940" y="1992053"/>
                  <a:pt x="0" y="1546114"/>
                  <a:pt x="0" y="996021"/>
                </a:cubicBezTo>
                <a:lnTo>
                  <a:pt x="0" y="99602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76200">
            <a:solidFill>
              <a:srgbClr val="FFFFFF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6" name="TextBox 11"/>
          <p:cNvSpPr txBox="1"/>
          <p:nvPr/>
        </p:nvSpPr>
        <p:spPr>
          <a:xfrm>
            <a:off x="5750865" y="2342998"/>
            <a:ext cx="5008410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67" name="Freeform 12"/>
          <p:cNvSpPr/>
          <p:nvPr/>
        </p:nvSpPr>
        <p:spPr>
          <a:xfrm>
            <a:off x="5753100" y="1816100"/>
            <a:ext cx="3086100" cy="419100"/>
          </a:xfrm>
          <a:custGeom>
            <a:avLst/>
            <a:gdLst/>
            <a:ahLst/>
            <a:cxnLst/>
            <a:rect l="l" t="t" r="r" b="b"/>
            <a:pathLst>
              <a:path w="3086100" h="419100">
                <a:moveTo>
                  <a:pt x="0" y="83820"/>
                </a:moveTo>
                <a:cubicBezTo>
                  <a:pt x="0" y="37527"/>
                  <a:pt x="37527" y="0"/>
                  <a:pt x="83820" y="0"/>
                </a:cubicBezTo>
                <a:lnTo>
                  <a:pt x="3002280" y="0"/>
                </a:lnTo>
                <a:cubicBezTo>
                  <a:pt x="3024510" y="0"/>
                  <a:pt x="3045830" y="8831"/>
                  <a:pt x="3061550" y="24550"/>
                </a:cubicBezTo>
                <a:cubicBezTo>
                  <a:pt x="3077269" y="40270"/>
                  <a:pt x="3086100" y="61590"/>
                  <a:pt x="3086100" y="83820"/>
                </a:cubicBezTo>
                <a:lnTo>
                  <a:pt x="3086100" y="335280"/>
                </a:lnTo>
                <a:cubicBezTo>
                  <a:pt x="3086100" y="357510"/>
                  <a:pt x="3077269" y="378830"/>
                  <a:pt x="3061550" y="394550"/>
                </a:cubicBezTo>
                <a:cubicBezTo>
                  <a:pt x="3045830" y="410269"/>
                  <a:pt x="3024510" y="419100"/>
                  <a:pt x="3002280" y="419100"/>
                </a:cubicBezTo>
                <a:lnTo>
                  <a:pt x="83820" y="419100"/>
                </a:lnTo>
                <a:cubicBezTo>
                  <a:pt x="61590" y="419100"/>
                  <a:pt x="40270" y="410269"/>
                  <a:pt x="24550" y="394550"/>
                </a:cubicBezTo>
                <a:cubicBezTo>
                  <a:pt x="8831" y="378830"/>
                  <a:pt x="0" y="357510"/>
                  <a:pt x="0" y="335280"/>
                </a:cubicBezTo>
                <a:lnTo>
                  <a:pt x="0" y="8382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68" name="TextBox 13"/>
          <p:cNvSpPr txBox="1"/>
          <p:nvPr/>
        </p:nvSpPr>
        <p:spPr>
          <a:xfrm>
            <a:off x="5750865" y="3727298"/>
            <a:ext cx="5008410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69" name="Freeform 14"/>
          <p:cNvSpPr/>
          <p:nvPr/>
        </p:nvSpPr>
        <p:spPr>
          <a:xfrm>
            <a:off x="5753100" y="3200400"/>
            <a:ext cx="3086100" cy="419100"/>
          </a:xfrm>
          <a:custGeom>
            <a:avLst/>
            <a:gdLst/>
            <a:ahLst/>
            <a:cxnLst/>
            <a:rect l="l" t="t" r="r" b="b"/>
            <a:pathLst>
              <a:path w="3086100" h="419100">
                <a:moveTo>
                  <a:pt x="0" y="83820"/>
                </a:moveTo>
                <a:cubicBezTo>
                  <a:pt x="0" y="37527"/>
                  <a:pt x="37527" y="0"/>
                  <a:pt x="83820" y="0"/>
                </a:cubicBezTo>
                <a:lnTo>
                  <a:pt x="3002280" y="0"/>
                </a:lnTo>
                <a:cubicBezTo>
                  <a:pt x="3024510" y="0"/>
                  <a:pt x="3045830" y="8831"/>
                  <a:pt x="3061550" y="24550"/>
                </a:cubicBezTo>
                <a:cubicBezTo>
                  <a:pt x="3077269" y="40270"/>
                  <a:pt x="3086100" y="61590"/>
                  <a:pt x="3086100" y="83820"/>
                </a:cubicBezTo>
                <a:lnTo>
                  <a:pt x="3086100" y="335280"/>
                </a:lnTo>
                <a:cubicBezTo>
                  <a:pt x="3086100" y="357510"/>
                  <a:pt x="3077269" y="378830"/>
                  <a:pt x="3061550" y="394550"/>
                </a:cubicBezTo>
                <a:cubicBezTo>
                  <a:pt x="3045830" y="410269"/>
                  <a:pt x="3024510" y="419100"/>
                  <a:pt x="3002280" y="419100"/>
                </a:cubicBezTo>
                <a:lnTo>
                  <a:pt x="83820" y="419100"/>
                </a:lnTo>
                <a:cubicBezTo>
                  <a:pt x="61590" y="419100"/>
                  <a:pt x="40270" y="410269"/>
                  <a:pt x="24550" y="394550"/>
                </a:cubicBezTo>
                <a:cubicBezTo>
                  <a:pt x="8831" y="378830"/>
                  <a:pt x="0" y="357510"/>
                  <a:pt x="0" y="335280"/>
                </a:cubicBezTo>
                <a:lnTo>
                  <a:pt x="0" y="8382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70" name="TextBox 15"/>
          <p:cNvSpPr txBox="1"/>
          <p:nvPr/>
        </p:nvSpPr>
        <p:spPr>
          <a:xfrm>
            <a:off x="5750865" y="5124298"/>
            <a:ext cx="5008410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71" name="Freeform 16"/>
          <p:cNvSpPr/>
          <p:nvPr/>
        </p:nvSpPr>
        <p:spPr>
          <a:xfrm>
            <a:off x="5753100" y="4597400"/>
            <a:ext cx="3086100" cy="419100"/>
          </a:xfrm>
          <a:custGeom>
            <a:avLst/>
            <a:gdLst/>
            <a:ahLst/>
            <a:cxnLst/>
            <a:rect l="l" t="t" r="r" b="b"/>
            <a:pathLst>
              <a:path w="3086100" h="419100">
                <a:moveTo>
                  <a:pt x="0" y="83820"/>
                </a:moveTo>
                <a:cubicBezTo>
                  <a:pt x="0" y="37527"/>
                  <a:pt x="37527" y="0"/>
                  <a:pt x="83820" y="0"/>
                </a:cubicBezTo>
                <a:lnTo>
                  <a:pt x="3002280" y="0"/>
                </a:lnTo>
                <a:cubicBezTo>
                  <a:pt x="3024510" y="0"/>
                  <a:pt x="3045830" y="8831"/>
                  <a:pt x="3061550" y="24550"/>
                </a:cubicBezTo>
                <a:cubicBezTo>
                  <a:pt x="3077269" y="40270"/>
                  <a:pt x="3086100" y="61590"/>
                  <a:pt x="3086100" y="83820"/>
                </a:cubicBezTo>
                <a:lnTo>
                  <a:pt x="3086100" y="335280"/>
                </a:lnTo>
                <a:cubicBezTo>
                  <a:pt x="3086100" y="357510"/>
                  <a:pt x="3077269" y="378830"/>
                  <a:pt x="3061550" y="394550"/>
                </a:cubicBezTo>
                <a:cubicBezTo>
                  <a:pt x="3045830" y="410269"/>
                  <a:pt x="3024510" y="419100"/>
                  <a:pt x="3002280" y="419100"/>
                </a:cubicBezTo>
                <a:lnTo>
                  <a:pt x="83820" y="419100"/>
                </a:lnTo>
                <a:cubicBezTo>
                  <a:pt x="61590" y="419100"/>
                  <a:pt x="40270" y="410269"/>
                  <a:pt x="24550" y="394550"/>
                </a:cubicBezTo>
                <a:cubicBezTo>
                  <a:pt x="8831" y="378830"/>
                  <a:pt x="0" y="357510"/>
                  <a:pt x="0" y="335280"/>
                </a:cubicBezTo>
                <a:lnTo>
                  <a:pt x="0" y="8382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72" name="TextBox 17"/>
          <p:cNvSpPr txBox="1"/>
          <p:nvPr/>
        </p:nvSpPr>
        <p:spPr>
          <a:xfrm>
            <a:off x="1577975" y="2539873"/>
            <a:ext cx="1360119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73" name="TextBox 18"/>
          <p:cNvSpPr txBox="1"/>
          <p:nvPr/>
        </p:nvSpPr>
        <p:spPr>
          <a:xfrm>
            <a:off x="3236722" y="3113659"/>
            <a:ext cx="1360119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200" b="0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74" name="TextBox 19"/>
          <p:cNvSpPr txBox="1"/>
          <p:nvPr/>
        </p:nvSpPr>
        <p:spPr>
          <a:xfrm>
            <a:off x="1852574" y="4318000"/>
            <a:ext cx="1360119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200" b="0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1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2" name="TextBox 3"/>
          <p:cNvSpPr txBox="1"/>
          <p:nvPr/>
        </p:nvSpPr>
        <p:spPr>
          <a:xfrm>
            <a:off x="2908300" y="459279"/>
            <a:ext cx="5715000" cy="41819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400" b="1" spc="550" dirty="0">
                <a:solidFill>
                  <a:srgbClr val="1C4885"/>
                </a:solidFill>
                <a:latin typeface="Microsoft YaHei"/>
                <a:ea typeface="Microsoft YaHei"/>
              </a:rPr>
              <a:t>TUNING PARAMETERS</a:t>
            </a:r>
            <a:endParaRPr lang="en-US" sz="1100" dirty="0"/>
          </a:p>
        </p:txBody>
      </p:sp>
      <p:sp>
        <p:nvSpPr>
          <p:cNvPr id="213" name="TextBox 4"/>
          <p:cNvSpPr txBox="1"/>
          <p:nvPr/>
        </p:nvSpPr>
        <p:spPr>
          <a:xfrm>
            <a:off x="2921000" y="903741"/>
            <a:ext cx="5715000" cy="25462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b="0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14" name="Freeform 5"/>
          <p:cNvSpPr/>
          <p:nvPr/>
        </p:nvSpPr>
        <p:spPr>
          <a:xfrm>
            <a:off x="2311400" y="2108200"/>
            <a:ext cx="2038718" cy="985225"/>
          </a:xfrm>
          <a:custGeom>
            <a:avLst/>
            <a:gdLst/>
            <a:ahLst/>
            <a:cxnLst/>
            <a:rect l="l" t="t" r="r" b="b"/>
            <a:pathLst>
              <a:path w="2038718" h="985225">
                <a:moveTo>
                  <a:pt x="0" y="0"/>
                </a:moveTo>
                <a:lnTo>
                  <a:pt x="2038718" y="0"/>
                </a:lnTo>
                <a:lnTo>
                  <a:pt x="2038718" y="985225"/>
                </a:lnTo>
                <a:lnTo>
                  <a:pt x="0" y="985225"/>
                </a:lnTo>
                <a:lnTo>
                  <a:pt x="0" y="0"/>
                </a:lnTo>
                <a:close/>
              </a:path>
            </a:pathLst>
          </a:custGeom>
          <a:solidFill>
            <a:srgbClr val="EDEAE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5" name="Freeform 6"/>
          <p:cNvSpPr/>
          <p:nvPr/>
        </p:nvSpPr>
        <p:spPr>
          <a:xfrm>
            <a:off x="2298700" y="1727200"/>
            <a:ext cx="2162420" cy="429311"/>
          </a:xfrm>
          <a:custGeom>
            <a:avLst/>
            <a:gdLst/>
            <a:ahLst/>
            <a:cxnLst/>
            <a:rect l="l" t="t" r="r" b="b"/>
            <a:pathLst>
              <a:path w="2162420" h="429311">
                <a:moveTo>
                  <a:pt x="71620" y="0"/>
                </a:moveTo>
                <a:lnTo>
                  <a:pt x="1993775" y="0"/>
                </a:lnTo>
                <a:cubicBezTo>
                  <a:pt x="2033332" y="0"/>
                  <a:pt x="2065395" y="32041"/>
                  <a:pt x="2065395" y="71552"/>
                </a:cubicBezTo>
                <a:lnTo>
                  <a:pt x="2065395" y="158433"/>
                </a:lnTo>
                <a:lnTo>
                  <a:pt x="2162420" y="214655"/>
                </a:lnTo>
                <a:lnTo>
                  <a:pt x="2065395" y="270878"/>
                </a:lnTo>
                <a:lnTo>
                  <a:pt x="2065395" y="357759"/>
                </a:lnTo>
                <a:cubicBezTo>
                  <a:pt x="2065395" y="397282"/>
                  <a:pt x="2033320" y="429311"/>
                  <a:pt x="1993775" y="429311"/>
                </a:cubicBezTo>
                <a:lnTo>
                  <a:pt x="71620" y="429311"/>
                </a:lnTo>
                <a:cubicBezTo>
                  <a:pt x="32063" y="429311"/>
                  <a:pt x="0" y="397270"/>
                  <a:pt x="0" y="357759"/>
                </a:cubicBezTo>
                <a:lnTo>
                  <a:pt x="0" y="71552"/>
                </a:lnTo>
                <a:cubicBezTo>
                  <a:pt x="0" y="32041"/>
                  <a:pt x="32075" y="0"/>
                  <a:pt x="71620" y="0"/>
                </a:cubicBezTo>
                <a:lnTo>
                  <a:pt x="71620" y="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6" name="Freeform 7"/>
          <p:cNvSpPr/>
          <p:nvPr/>
        </p:nvSpPr>
        <p:spPr>
          <a:xfrm>
            <a:off x="2336800" y="4711700"/>
            <a:ext cx="2038718" cy="1005598"/>
          </a:xfrm>
          <a:custGeom>
            <a:avLst/>
            <a:gdLst/>
            <a:ahLst/>
            <a:cxnLst/>
            <a:rect l="l" t="t" r="r" b="b"/>
            <a:pathLst>
              <a:path w="2038718" h="1005598">
                <a:moveTo>
                  <a:pt x="0" y="0"/>
                </a:moveTo>
                <a:lnTo>
                  <a:pt x="2038718" y="0"/>
                </a:lnTo>
                <a:lnTo>
                  <a:pt x="2038718" y="1005598"/>
                </a:lnTo>
                <a:lnTo>
                  <a:pt x="0" y="1005598"/>
                </a:lnTo>
                <a:lnTo>
                  <a:pt x="0" y="0"/>
                </a:lnTo>
                <a:close/>
              </a:path>
            </a:pathLst>
          </a:custGeom>
          <a:solidFill>
            <a:srgbClr val="EDEAE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7" name="Freeform 8"/>
          <p:cNvSpPr/>
          <p:nvPr/>
        </p:nvSpPr>
        <p:spPr>
          <a:xfrm>
            <a:off x="2324100" y="4292600"/>
            <a:ext cx="2160936" cy="429311"/>
          </a:xfrm>
          <a:custGeom>
            <a:avLst/>
            <a:gdLst/>
            <a:ahLst/>
            <a:cxnLst/>
            <a:rect l="l" t="t" r="r" b="b"/>
            <a:pathLst>
              <a:path w="2160936" h="429311">
                <a:moveTo>
                  <a:pt x="71571" y="0"/>
                </a:moveTo>
                <a:lnTo>
                  <a:pt x="1992402" y="0"/>
                </a:lnTo>
                <a:cubicBezTo>
                  <a:pt x="2031934" y="0"/>
                  <a:pt x="2063972" y="32041"/>
                  <a:pt x="2063972" y="71552"/>
                </a:cubicBezTo>
                <a:lnTo>
                  <a:pt x="2063972" y="158433"/>
                </a:lnTo>
                <a:lnTo>
                  <a:pt x="2160936" y="214655"/>
                </a:lnTo>
                <a:lnTo>
                  <a:pt x="2063972" y="270878"/>
                </a:lnTo>
                <a:lnTo>
                  <a:pt x="2063972" y="357759"/>
                </a:lnTo>
                <a:cubicBezTo>
                  <a:pt x="2063972" y="397270"/>
                  <a:pt x="2031922" y="429311"/>
                  <a:pt x="1992402" y="429311"/>
                </a:cubicBezTo>
                <a:lnTo>
                  <a:pt x="71571" y="429311"/>
                </a:lnTo>
                <a:cubicBezTo>
                  <a:pt x="32038" y="429311"/>
                  <a:pt x="0" y="397258"/>
                  <a:pt x="0" y="357759"/>
                </a:cubicBezTo>
                <a:lnTo>
                  <a:pt x="0" y="71552"/>
                </a:lnTo>
                <a:cubicBezTo>
                  <a:pt x="0" y="32029"/>
                  <a:pt x="32038" y="0"/>
                  <a:pt x="71571" y="0"/>
                </a:cubicBezTo>
                <a:lnTo>
                  <a:pt x="71571" y="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8" name="Freeform 9"/>
          <p:cNvSpPr/>
          <p:nvPr/>
        </p:nvSpPr>
        <p:spPr>
          <a:xfrm>
            <a:off x="7124700" y="2019300"/>
            <a:ext cx="2038718" cy="1005598"/>
          </a:xfrm>
          <a:custGeom>
            <a:avLst/>
            <a:gdLst/>
            <a:ahLst/>
            <a:cxnLst/>
            <a:rect l="l" t="t" r="r" b="b"/>
            <a:pathLst>
              <a:path w="2038718" h="1005598">
                <a:moveTo>
                  <a:pt x="0" y="0"/>
                </a:moveTo>
                <a:lnTo>
                  <a:pt x="2038718" y="0"/>
                </a:lnTo>
                <a:lnTo>
                  <a:pt x="2038718" y="1005598"/>
                </a:lnTo>
                <a:lnTo>
                  <a:pt x="0" y="1005598"/>
                </a:lnTo>
                <a:lnTo>
                  <a:pt x="0" y="0"/>
                </a:lnTo>
                <a:close/>
              </a:path>
            </a:pathLst>
          </a:custGeom>
          <a:solidFill>
            <a:srgbClr val="EDEAE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9" name="Freeform 10"/>
          <p:cNvSpPr/>
          <p:nvPr/>
        </p:nvSpPr>
        <p:spPr>
          <a:xfrm>
            <a:off x="7010400" y="2997200"/>
            <a:ext cx="2162420" cy="420576"/>
          </a:xfrm>
          <a:custGeom>
            <a:avLst/>
            <a:gdLst/>
            <a:ahLst/>
            <a:cxnLst/>
            <a:rect l="l" t="t" r="r" b="b"/>
            <a:pathLst>
              <a:path w="2162420" h="420576">
                <a:moveTo>
                  <a:pt x="2090800" y="0"/>
                </a:moveTo>
                <a:lnTo>
                  <a:pt x="168657" y="0"/>
                </a:lnTo>
                <a:cubicBezTo>
                  <a:pt x="129100" y="0"/>
                  <a:pt x="97037" y="31386"/>
                  <a:pt x="97037" y="70096"/>
                </a:cubicBezTo>
                <a:lnTo>
                  <a:pt x="97037" y="155206"/>
                </a:lnTo>
                <a:lnTo>
                  <a:pt x="0" y="210288"/>
                </a:lnTo>
                <a:lnTo>
                  <a:pt x="97037" y="265370"/>
                </a:lnTo>
                <a:lnTo>
                  <a:pt x="97037" y="350480"/>
                </a:lnTo>
                <a:cubicBezTo>
                  <a:pt x="97037" y="389190"/>
                  <a:pt x="129112" y="420576"/>
                  <a:pt x="168657" y="420576"/>
                </a:cubicBezTo>
                <a:lnTo>
                  <a:pt x="2090800" y="420576"/>
                </a:lnTo>
                <a:cubicBezTo>
                  <a:pt x="2130369" y="420576"/>
                  <a:pt x="2162420" y="389190"/>
                  <a:pt x="2162420" y="350480"/>
                </a:cubicBezTo>
                <a:lnTo>
                  <a:pt x="2162420" y="70096"/>
                </a:lnTo>
                <a:cubicBezTo>
                  <a:pt x="2162420" y="31386"/>
                  <a:pt x="2130369" y="0"/>
                  <a:pt x="2090800" y="0"/>
                </a:cubicBezTo>
                <a:lnTo>
                  <a:pt x="2090800" y="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0" name="Freeform 11"/>
          <p:cNvSpPr/>
          <p:nvPr/>
        </p:nvSpPr>
        <p:spPr>
          <a:xfrm>
            <a:off x="7124700" y="4495800"/>
            <a:ext cx="2038756" cy="1015786"/>
          </a:xfrm>
          <a:custGeom>
            <a:avLst/>
            <a:gdLst/>
            <a:ahLst/>
            <a:cxnLst/>
            <a:rect l="l" t="t" r="r" b="b"/>
            <a:pathLst>
              <a:path w="2038756" h="1015786">
                <a:moveTo>
                  <a:pt x="0" y="0"/>
                </a:moveTo>
                <a:lnTo>
                  <a:pt x="2038756" y="0"/>
                </a:lnTo>
                <a:lnTo>
                  <a:pt x="2038756" y="1015786"/>
                </a:lnTo>
                <a:lnTo>
                  <a:pt x="0" y="1015786"/>
                </a:lnTo>
                <a:lnTo>
                  <a:pt x="0" y="0"/>
                </a:lnTo>
                <a:close/>
              </a:path>
            </a:pathLst>
          </a:custGeom>
          <a:solidFill>
            <a:srgbClr val="EDEAE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1" name="Freeform 12"/>
          <p:cNvSpPr/>
          <p:nvPr/>
        </p:nvSpPr>
        <p:spPr>
          <a:xfrm>
            <a:off x="7010400" y="5486400"/>
            <a:ext cx="2162420" cy="420576"/>
          </a:xfrm>
          <a:custGeom>
            <a:avLst/>
            <a:gdLst/>
            <a:ahLst/>
            <a:cxnLst/>
            <a:rect l="l" t="t" r="r" b="b"/>
            <a:pathLst>
              <a:path w="2162420" h="420576">
                <a:moveTo>
                  <a:pt x="2090800" y="0"/>
                </a:moveTo>
                <a:lnTo>
                  <a:pt x="168645" y="0"/>
                </a:lnTo>
                <a:cubicBezTo>
                  <a:pt x="129088" y="0"/>
                  <a:pt x="97037" y="31386"/>
                  <a:pt x="97037" y="70084"/>
                </a:cubicBezTo>
                <a:lnTo>
                  <a:pt x="97037" y="155193"/>
                </a:lnTo>
                <a:lnTo>
                  <a:pt x="0" y="210288"/>
                </a:lnTo>
                <a:lnTo>
                  <a:pt x="97037" y="265358"/>
                </a:lnTo>
                <a:lnTo>
                  <a:pt x="97037" y="350468"/>
                </a:lnTo>
                <a:cubicBezTo>
                  <a:pt x="97037" y="389190"/>
                  <a:pt x="129100" y="420576"/>
                  <a:pt x="168645" y="420576"/>
                </a:cubicBezTo>
                <a:lnTo>
                  <a:pt x="2090800" y="420576"/>
                </a:lnTo>
                <a:cubicBezTo>
                  <a:pt x="2130357" y="420576"/>
                  <a:pt x="2162420" y="389190"/>
                  <a:pt x="2162420" y="350468"/>
                </a:cubicBezTo>
                <a:lnTo>
                  <a:pt x="2162420" y="70084"/>
                </a:lnTo>
                <a:cubicBezTo>
                  <a:pt x="2162420" y="31373"/>
                  <a:pt x="2130357" y="0"/>
                  <a:pt x="2090800" y="0"/>
                </a:cubicBezTo>
                <a:lnTo>
                  <a:pt x="2090800" y="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2" name="Freeform 13"/>
          <p:cNvSpPr/>
          <p:nvPr/>
        </p:nvSpPr>
        <p:spPr>
          <a:xfrm>
            <a:off x="5753100" y="2095500"/>
            <a:ext cx="0" cy="2997730"/>
          </a:xfrm>
          <a:custGeom>
            <a:avLst/>
            <a:gdLst/>
            <a:ahLst/>
            <a:cxnLst/>
            <a:rect l="l" t="t" r="r" b="b"/>
            <a:pathLst>
              <a:path h="2997730">
                <a:moveTo>
                  <a:pt x="0" y="0"/>
                </a:moveTo>
                <a:lnTo>
                  <a:pt x="0" y="2997730"/>
                </a:lnTo>
              </a:path>
            </a:pathLst>
          </a:custGeom>
          <a:solidFill>
            <a:srgbClr val="000000"/>
          </a:solidFill>
          <a:ln>
            <a:solidFill>
              <a:srgbClr val="7F7F7F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3" name="Freeform 14"/>
          <p:cNvSpPr/>
          <p:nvPr/>
        </p:nvSpPr>
        <p:spPr>
          <a:xfrm>
            <a:off x="5638800" y="2095500"/>
            <a:ext cx="214828" cy="214855"/>
          </a:xfrm>
          <a:custGeom>
            <a:avLst/>
            <a:gdLst/>
            <a:ahLst/>
            <a:cxnLst/>
            <a:rect l="l" t="t" r="r" b="b"/>
            <a:pathLst>
              <a:path w="214828" h="214855">
                <a:moveTo>
                  <a:pt x="0" y="107427"/>
                </a:moveTo>
                <a:cubicBezTo>
                  <a:pt x="0" y="48101"/>
                  <a:pt x="48095" y="0"/>
                  <a:pt x="107414" y="0"/>
                </a:cubicBezTo>
                <a:cubicBezTo>
                  <a:pt x="166743" y="0"/>
                  <a:pt x="214828" y="48101"/>
                  <a:pt x="214828" y="107427"/>
                </a:cubicBezTo>
                <a:cubicBezTo>
                  <a:pt x="214828" y="166754"/>
                  <a:pt x="166743" y="214855"/>
                  <a:pt x="107414" y="214855"/>
                </a:cubicBezTo>
                <a:cubicBezTo>
                  <a:pt x="48095" y="214855"/>
                  <a:pt x="0" y="166763"/>
                  <a:pt x="0" y="107427"/>
                </a:cubicBezTo>
                <a:lnTo>
                  <a:pt x="0" y="107427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4" name="Freeform 15"/>
          <p:cNvSpPr/>
          <p:nvPr/>
        </p:nvSpPr>
        <p:spPr>
          <a:xfrm>
            <a:off x="5575300" y="1790700"/>
            <a:ext cx="291039" cy="291058"/>
          </a:xfrm>
          <a:custGeom>
            <a:avLst/>
            <a:gdLst/>
            <a:ahLst/>
            <a:cxnLst/>
            <a:rect l="l" t="t" r="r" b="b"/>
            <a:pathLst>
              <a:path w="291039" h="291058">
                <a:moveTo>
                  <a:pt x="0" y="145529"/>
                </a:moveTo>
                <a:cubicBezTo>
                  <a:pt x="0" y="65161"/>
                  <a:pt x="65156" y="0"/>
                  <a:pt x="145520" y="0"/>
                </a:cubicBezTo>
                <a:cubicBezTo>
                  <a:pt x="225895" y="0"/>
                  <a:pt x="291039" y="65161"/>
                  <a:pt x="291039" y="145529"/>
                </a:cubicBezTo>
                <a:cubicBezTo>
                  <a:pt x="291039" y="225897"/>
                  <a:pt x="225895" y="291058"/>
                  <a:pt x="145520" y="291058"/>
                </a:cubicBezTo>
                <a:cubicBezTo>
                  <a:pt x="65156" y="291058"/>
                  <a:pt x="0" y="225909"/>
                  <a:pt x="0" y="145529"/>
                </a:cubicBezTo>
                <a:lnTo>
                  <a:pt x="0" y="14552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76200">
            <a:solidFill>
              <a:srgbClr val="1C4885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5" name="Freeform 16"/>
          <p:cNvSpPr/>
          <p:nvPr/>
        </p:nvSpPr>
        <p:spPr>
          <a:xfrm>
            <a:off x="5638800" y="4889500"/>
            <a:ext cx="214828" cy="214855"/>
          </a:xfrm>
          <a:custGeom>
            <a:avLst/>
            <a:gdLst/>
            <a:ahLst/>
            <a:cxnLst/>
            <a:rect l="l" t="t" r="r" b="b"/>
            <a:pathLst>
              <a:path w="214828" h="214855">
                <a:moveTo>
                  <a:pt x="0" y="107427"/>
                </a:moveTo>
                <a:cubicBezTo>
                  <a:pt x="0" y="48101"/>
                  <a:pt x="48095" y="0"/>
                  <a:pt x="107414" y="0"/>
                </a:cubicBezTo>
                <a:cubicBezTo>
                  <a:pt x="166743" y="0"/>
                  <a:pt x="214828" y="48101"/>
                  <a:pt x="214828" y="107427"/>
                </a:cubicBezTo>
                <a:cubicBezTo>
                  <a:pt x="214828" y="166754"/>
                  <a:pt x="166743" y="214855"/>
                  <a:pt x="107414" y="214855"/>
                </a:cubicBezTo>
                <a:cubicBezTo>
                  <a:pt x="48095" y="214855"/>
                  <a:pt x="0" y="166754"/>
                  <a:pt x="0" y="107427"/>
                </a:cubicBezTo>
                <a:lnTo>
                  <a:pt x="0" y="107427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6" name="Freeform 17"/>
          <p:cNvSpPr/>
          <p:nvPr/>
        </p:nvSpPr>
        <p:spPr>
          <a:xfrm>
            <a:off x="5575300" y="5575300"/>
            <a:ext cx="291039" cy="291058"/>
          </a:xfrm>
          <a:custGeom>
            <a:avLst/>
            <a:gdLst/>
            <a:ahLst/>
            <a:cxnLst/>
            <a:rect l="l" t="t" r="r" b="b"/>
            <a:pathLst>
              <a:path w="291039" h="291058">
                <a:moveTo>
                  <a:pt x="0" y="145529"/>
                </a:moveTo>
                <a:cubicBezTo>
                  <a:pt x="0" y="65161"/>
                  <a:pt x="65156" y="0"/>
                  <a:pt x="145520" y="0"/>
                </a:cubicBezTo>
                <a:cubicBezTo>
                  <a:pt x="225895" y="0"/>
                  <a:pt x="291039" y="65161"/>
                  <a:pt x="291039" y="145529"/>
                </a:cubicBezTo>
                <a:cubicBezTo>
                  <a:pt x="291039" y="225897"/>
                  <a:pt x="225895" y="291058"/>
                  <a:pt x="145520" y="291058"/>
                </a:cubicBezTo>
                <a:cubicBezTo>
                  <a:pt x="65156" y="291058"/>
                  <a:pt x="0" y="225897"/>
                  <a:pt x="0" y="145529"/>
                </a:cubicBezTo>
                <a:lnTo>
                  <a:pt x="0" y="14552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76200">
            <a:solidFill>
              <a:srgbClr val="1C4885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7" name="Freeform 18"/>
          <p:cNvSpPr/>
          <p:nvPr/>
        </p:nvSpPr>
        <p:spPr>
          <a:xfrm>
            <a:off x="5638800" y="3022600"/>
            <a:ext cx="214828" cy="214855"/>
          </a:xfrm>
          <a:custGeom>
            <a:avLst/>
            <a:gdLst/>
            <a:ahLst/>
            <a:cxnLst/>
            <a:rect l="l" t="t" r="r" b="b"/>
            <a:pathLst>
              <a:path w="214828" h="214855">
                <a:moveTo>
                  <a:pt x="0" y="107427"/>
                </a:moveTo>
                <a:cubicBezTo>
                  <a:pt x="0" y="48101"/>
                  <a:pt x="48095" y="0"/>
                  <a:pt x="107414" y="0"/>
                </a:cubicBezTo>
                <a:cubicBezTo>
                  <a:pt x="166743" y="0"/>
                  <a:pt x="214828" y="48101"/>
                  <a:pt x="214828" y="107427"/>
                </a:cubicBezTo>
                <a:cubicBezTo>
                  <a:pt x="214828" y="166754"/>
                  <a:pt x="166743" y="214855"/>
                  <a:pt x="107414" y="214855"/>
                </a:cubicBezTo>
                <a:cubicBezTo>
                  <a:pt x="48095" y="214855"/>
                  <a:pt x="0" y="166754"/>
                  <a:pt x="0" y="107427"/>
                </a:cubicBezTo>
                <a:lnTo>
                  <a:pt x="0" y="107427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8" name="Freeform 19"/>
          <p:cNvSpPr/>
          <p:nvPr/>
        </p:nvSpPr>
        <p:spPr>
          <a:xfrm>
            <a:off x="5575300" y="3048000"/>
            <a:ext cx="291039" cy="291058"/>
          </a:xfrm>
          <a:custGeom>
            <a:avLst/>
            <a:gdLst/>
            <a:ahLst/>
            <a:cxnLst/>
            <a:rect l="l" t="t" r="r" b="b"/>
            <a:pathLst>
              <a:path w="291039" h="291058">
                <a:moveTo>
                  <a:pt x="0" y="145529"/>
                </a:moveTo>
                <a:cubicBezTo>
                  <a:pt x="0" y="65161"/>
                  <a:pt x="65156" y="0"/>
                  <a:pt x="145520" y="0"/>
                </a:cubicBezTo>
                <a:cubicBezTo>
                  <a:pt x="225895" y="0"/>
                  <a:pt x="291039" y="65161"/>
                  <a:pt x="291039" y="145529"/>
                </a:cubicBezTo>
                <a:cubicBezTo>
                  <a:pt x="291039" y="225897"/>
                  <a:pt x="225895" y="291058"/>
                  <a:pt x="145520" y="291058"/>
                </a:cubicBezTo>
                <a:cubicBezTo>
                  <a:pt x="65156" y="291058"/>
                  <a:pt x="0" y="225897"/>
                  <a:pt x="0" y="145529"/>
                </a:cubicBezTo>
                <a:lnTo>
                  <a:pt x="0" y="14552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76200">
            <a:solidFill>
              <a:srgbClr val="1C4885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9" name="Freeform 20"/>
          <p:cNvSpPr/>
          <p:nvPr/>
        </p:nvSpPr>
        <p:spPr>
          <a:xfrm>
            <a:off x="5638800" y="3975100"/>
            <a:ext cx="214828" cy="214855"/>
          </a:xfrm>
          <a:custGeom>
            <a:avLst/>
            <a:gdLst/>
            <a:ahLst/>
            <a:cxnLst/>
            <a:rect l="l" t="t" r="r" b="b"/>
            <a:pathLst>
              <a:path w="214828" h="214855">
                <a:moveTo>
                  <a:pt x="0" y="107427"/>
                </a:moveTo>
                <a:cubicBezTo>
                  <a:pt x="0" y="48101"/>
                  <a:pt x="48095" y="0"/>
                  <a:pt x="107414" y="0"/>
                </a:cubicBezTo>
                <a:cubicBezTo>
                  <a:pt x="166734" y="0"/>
                  <a:pt x="214828" y="48101"/>
                  <a:pt x="214828" y="107427"/>
                </a:cubicBezTo>
                <a:cubicBezTo>
                  <a:pt x="214828" y="166754"/>
                  <a:pt x="166734" y="214855"/>
                  <a:pt x="107414" y="214855"/>
                </a:cubicBezTo>
                <a:cubicBezTo>
                  <a:pt x="48095" y="214855"/>
                  <a:pt x="0" y="166754"/>
                  <a:pt x="0" y="107427"/>
                </a:cubicBezTo>
                <a:lnTo>
                  <a:pt x="0" y="107427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0" name="Freeform 21"/>
          <p:cNvSpPr/>
          <p:nvPr/>
        </p:nvSpPr>
        <p:spPr>
          <a:xfrm>
            <a:off x="5575300" y="4343400"/>
            <a:ext cx="291039" cy="291058"/>
          </a:xfrm>
          <a:custGeom>
            <a:avLst/>
            <a:gdLst/>
            <a:ahLst/>
            <a:cxnLst/>
            <a:rect l="l" t="t" r="r" b="b"/>
            <a:pathLst>
              <a:path w="291039" h="291058">
                <a:moveTo>
                  <a:pt x="0" y="145529"/>
                </a:moveTo>
                <a:cubicBezTo>
                  <a:pt x="0" y="65161"/>
                  <a:pt x="65156" y="0"/>
                  <a:pt x="145520" y="0"/>
                </a:cubicBezTo>
                <a:cubicBezTo>
                  <a:pt x="225883" y="0"/>
                  <a:pt x="291039" y="65161"/>
                  <a:pt x="291039" y="145529"/>
                </a:cubicBezTo>
                <a:cubicBezTo>
                  <a:pt x="291039" y="225897"/>
                  <a:pt x="225883" y="291058"/>
                  <a:pt x="145520" y="291058"/>
                </a:cubicBezTo>
                <a:cubicBezTo>
                  <a:pt x="65156" y="291058"/>
                  <a:pt x="0" y="225897"/>
                  <a:pt x="0" y="145529"/>
                </a:cubicBezTo>
                <a:lnTo>
                  <a:pt x="0" y="14552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76200">
            <a:solidFill>
              <a:srgbClr val="1C4885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1" name="Freeform 22"/>
          <p:cNvSpPr/>
          <p:nvPr/>
        </p:nvSpPr>
        <p:spPr>
          <a:xfrm>
            <a:off x="4800600" y="2209800"/>
            <a:ext cx="854200" cy="0"/>
          </a:xfrm>
          <a:custGeom>
            <a:avLst/>
            <a:gdLst/>
            <a:ahLst/>
            <a:cxnLst/>
            <a:rect l="l" t="t" r="r" b="b"/>
            <a:pathLst>
              <a:path w="854200">
                <a:moveTo>
                  <a:pt x="0" y="0"/>
                </a:moveTo>
                <a:lnTo>
                  <a:pt x="854200" y="0"/>
                </a:lnTo>
              </a:path>
            </a:pathLst>
          </a:custGeom>
          <a:solidFill>
            <a:srgbClr val="000000"/>
          </a:solidFill>
          <a:ln>
            <a:solidFill>
              <a:srgbClr val="1C4885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2" name="Freeform 23"/>
          <p:cNvSpPr/>
          <p:nvPr/>
        </p:nvSpPr>
        <p:spPr>
          <a:xfrm>
            <a:off x="4800600" y="4076700"/>
            <a:ext cx="840907" cy="10734"/>
          </a:xfrm>
          <a:custGeom>
            <a:avLst/>
            <a:gdLst/>
            <a:ahLst/>
            <a:cxnLst/>
            <a:rect l="l" t="t" r="r" b="b"/>
            <a:pathLst>
              <a:path w="840907" h="10734">
                <a:moveTo>
                  <a:pt x="0" y="10734"/>
                </a:moveTo>
                <a:lnTo>
                  <a:pt x="840907" y="0"/>
                </a:lnTo>
              </a:path>
            </a:pathLst>
          </a:custGeom>
          <a:solidFill>
            <a:srgbClr val="000000"/>
          </a:solidFill>
          <a:ln>
            <a:solidFill>
              <a:srgbClr val="1C4885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233" name="Connector 24"/>
          <p:cNvCxnSpPr/>
          <p:nvPr/>
        </p:nvCxnSpPr>
        <p:spPr>
          <a:xfrm>
            <a:off x="4466361" y="1943367"/>
            <a:ext cx="1151217" cy="0"/>
          </a:xfrm>
          <a:prstGeom prst="straightConnector1">
            <a:avLst/>
          </a:prstGeom>
          <a:solidFill>
            <a:srgbClr val="1C4885"/>
          </a:solidFill>
          <a:ln w="12700">
            <a:solidFill>
              <a:srgbClr val="1C4885"/>
            </a:solidFill>
            <a:prstDash val="sysDash"/>
            <a:headEnd type="none" w="med" len="med"/>
            <a:tailEnd type="none" w="med" len="med"/>
          </a:ln>
        </p:spPr>
      </p:cxnSp>
      <p:cxnSp>
        <p:nvCxnSpPr>
          <p:cNvPr id="234" name="Connector 25"/>
          <p:cNvCxnSpPr/>
          <p:nvPr/>
        </p:nvCxnSpPr>
        <p:spPr>
          <a:xfrm>
            <a:off x="4491418" y="4508729"/>
            <a:ext cx="1041578" cy="0"/>
          </a:xfrm>
          <a:prstGeom prst="straightConnector1">
            <a:avLst/>
          </a:prstGeom>
          <a:solidFill>
            <a:srgbClr val="1C4885"/>
          </a:solidFill>
          <a:ln w="12700">
            <a:solidFill>
              <a:srgbClr val="1C4885"/>
            </a:solidFill>
            <a:prstDash val="sysDash"/>
            <a:headEnd type="none" w="med" len="med"/>
            <a:tailEnd type="none" w="med" len="med"/>
          </a:ln>
        </p:spPr>
      </p:cxnSp>
      <p:cxnSp>
        <p:nvCxnSpPr>
          <p:cNvPr id="235" name="Connector 26"/>
          <p:cNvCxnSpPr/>
          <p:nvPr/>
        </p:nvCxnSpPr>
        <p:spPr>
          <a:xfrm>
            <a:off x="5933059" y="5703760"/>
            <a:ext cx="1196899" cy="0"/>
          </a:xfrm>
          <a:prstGeom prst="straightConnector1">
            <a:avLst/>
          </a:prstGeom>
          <a:solidFill>
            <a:srgbClr val="1C4885"/>
          </a:solidFill>
          <a:ln w="12700">
            <a:solidFill>
              <a:srgbClr val="1C4885"/>
            </a:solidFill>
            <a:prstDash val="sysDash"/>
            <a:headEnd type="none" w="med" len="med"/>
            <a:tailEnd type="none" w="med" len="med"/>
          </a:ln>
        </p:spPr>
      </p:cxnSp>
      <p:cxnSp>
        <p:nvCxnSpPr>
          <p:cNvPr id="236" name="Connector 27"/>
          <p:cNvCxnSpPr/>
          <p:nvPr/>
        </p:nvCxnSpPr>
        <p:spPr>
          <a:xfrm>
            <a:off x="5942038" y="3206331"/>
            <a:ext cx="1187768" cy="0"/>
          </a:xfrm>
          <a:prstGeom prst="straightConnector1">
            <a:avLst/>
          </a:prstGeom>
          <a:solidFill>
            <a:srgbClr val="1C4885"/>
          </a:solidFill>
          <a:ln w="12700">
            <a:solidFill>
              <a:srgbClr val="1C4885"/>
            </a:solidFill>
            <a:prstDash val="sysDash"/>
            <a:headEnd type="none" w="med" len="med"/>
            <a:tailEnd type="none" w="med" len="med"/>
          </a:ln>
        </p:spPr>
      </p:cxnSp>
      <p:cxnSp>
        <p:nvCxnSpPr>
          <p:cNvPr id="237" name="Connector 28"/>
          <p:cNvCxnSpPr/>
          <p:nvPr/>
        </p:nvCxnSpPr>
        <p:spPr>
          <a:xfrm>
            <a:off x="5726062" y="2121903"/>
            <a:ext cx="0" cy="895401"/>
          </a:xfrm>
          <a:prstGeom prst="straightConnector1">
            <a:avLst/>
          </a:prstGeom>
          <a:solidFill>
            <a:srgbClr val="1C4885"/>
          </a:solidFill>
          <a:ln w="12700">
            <a:solidFill>
              <a:srgbClr val="1C4885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38" name="Connector 29"/>
          <p:cNvCxnSpPr/>
          <p:nvPr/>
        </p:nvCxnSpPr>
        <p:spPr>
          <a:xfrm>
            <a:off x="5726341" y="3384131"/>
            <a:ext cx="0" cy="968502"/>
          </a:xfrm>
          <a:prstGeom prst="straightConnector1">
            <a:avLst/>
          </a:prstGeom>
          <a:solidFill>
            <a:srgbClr val="1C4885"/>
          </a:solidFill>
          <a:ln w="12700">
            <a:solidFill>
              <a:srgbClr val="1C4885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39" name="Connector 30"/>
          <p:cNvCxnSpPr/>
          <p:nvPr/>
        </p:nvCxnSpPr>
        <p:spPr>
          <a:xfrm>
            <a:off x="5726341" y="4686300"/>
            <a:ext cx="0" cy="904545"/>
          </a:xfrm>
          <a:prstGeom prst="straightConnector1">
            <a:avLst/>
          </a:prstGeom>
          <a:solidFill>
            <a:srgbClr val="1C4885"/>
          </a:solidFill>
          <a:ln w="12700">
            <a:solidFill>
              <a:srgbClr val="1C4885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40" name="TextBox 31"/>
          <p:cNvSpPr txBox="1"/>
          <p:nvPr/>
        </p:nvSpPr>
        <p:spPr>
          <a:xfrm>
            <a:off x="2450732" y="2297303"/>
            <a:ext cx="1759788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41" name="TextBox 32"/>
          <p:cNvSpPr txBox="1"/>
          <p:nvPr/>
        </p:nvSpPr>
        <p:spPr>
          <a:xfrm>
            <a:off x="2450605" y="4914748"/>
            <a:ext cx="1759788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42" name="TextBox 33"/>
          <p:cNvSpPr txBox="1"/>
          <p:nvPr/>
        </p:nvSpPr>
        <p:spPr>
          <a:xfrm>
            <a:off x="7259447" y="2151215"/>
            <a:ext cx="1759788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43" name="TextBox 34"/>
          <p:cNvSpPr txBox="1"/>
          <p:nvPr/>
        </p:nvSpPr>
        <p:spPr>
          <a:xfrm>
            <a:off x="7259447" y="4691215"/>
            <a:ext cx="1759788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44" name="TextBox 35"/>
          <p:cNvSpPr txBox="1"/>
          <p:nvPr/>
        </p:nvSpPr>
        <p:spPr>
          <a:xfrm>
            <a:off x="2441283" y="1781531"/>
            <a:ext cx="1776425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45" name="TextBox 36"/>
          <p:cNvSpPr txBox="1"/>
          <p:nvPr/>
        </p:nvSpPr>
        <p:spPr>
          <a:xfrm>
            <a:off x="2441156" y="4343324"/>
            <a:ext cx="1776425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46" name="TextBox 37"/>
          <p:cNvSpPr txBox="1"/>
          <p:nvPr/>
        </p:nvSpPr>
        <p:spPr>
          <a:xfrm>
            <a:off x="7253212" y="3031198"/>
            <a:ext cx="1776425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47" name="TextBox 38"/>
          <p:cNvSpPr txBox="1"/>
          <p:nvPr/>
        </p:nvSpPr>
        <p:spPr>
          <a:xfrm>
            <a:off x="7253212" y="5533098"/>
            <a:ext cx="1776425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1"/>
          <p:cNvSpPr/>
          <p:nvPr/>
        </p:nvSpPr>
        <p:spPr>
          <a:xfrm>
            <a:off x="10045700" y="1866900"/>
            <a:ext cx="2283079" cy="2724841"/>
          </a:xfrm>
          <a:custGeom>
            <a:avLst/>
            <a:gdLst/>
            <a:ahLst/>
            <a:cxnLst/>
            <a:rect l="l" t="t" r="r" b="b"/>
            <a:pathLst>
              <a:path w="2283079" h="2724841">
                <a:moveTo>
                  <a:pt x="0" y="0"/>
                </a:moveTo>
                <a:lnTo>
                  <a:pt x="2283079" y="0"/>
                </a:lnTo>
                <a:lnTo>
                  <a:pt x="2283079" y="2724841"/>
                </a:lnTo>
                <a:lnTo>
                  <a:pt x="0" y="2724841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03" name="Freeform 2"/>
          <p:cNvSpPr/>
          <p:nvPr/>
        </p:nvSpPr>
        <p:spPr>
          <a:xfrm>
            <a:off x="-50800" y="1866900"/>
            <a:ext cx="2283079" cy="2724841"/>
          </a:xfrm>
          <a:custGeom>
            <a:avLst/>
            <a:gdLst/>
            <a:ahLst/>
            <a:cxnLst/>
            <a:rect l="l" t="t" r="r" b="b"/>
            <a:pathLst>
              <a:path w="2283079" h="2724841">
                <a:moveTo>
                  <a:pt x="0" y="0"/>
                </a:moveTo>
                <a:lnTo>
                  <a:pt x="2283079" y="0"/>
                </a:lnTo>
                <a:lnTo>
                  <a:pt x="2283079" y="2724841"/>
                </a:lnTo>
                <a:lnTo>
                  <a:pt x="0" y="2724841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04" name="Freeform 3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06" name="Freeform 5"/>
          <p:cNvSpPr/>
          <p:nvPr/>
        </p:nvSpPr>
        <p:spPr>
          <a:xfrm>
            <a:off x="2385854" y="2016290"/>
            <a:ext cx="2182485" cy="2286613"/>
          </a:xfrm>
          <a:custGeom>
            <a:avLst/>
            <a:gdLst/>
            <a:ahLst/>
            <a:cxnLst/>
            <a:rect l="l" t="t" r="r" b="b"/>
            <a:pathLst>
              <a:path w="2182485" h="2286613">
                <a:moveTo>
                  <a:pt x="1746" y="1143307"/>
                </a:moveTo>
                <a:cubicBezTo>
                  <a:pt x="0" y="752906"/>
                  <a:pt x="207274" y="391412"/>
                  <a:pt x="545083" y="195706"/>
                </a:cubicBezTo>
                <a:cubicBezTo>
                  <a:pt x="882892" y="0"/>
                  <a:pt x="1299594" y="0"/>
                  <a:pt x="1637403" y="195706"/>
                </a:cubicBezTo>
                <a:cubicBezTo>
                  <a:pt x="1975211" y="391412"/>
                  <a:pt x="2182485" y="752906"/>
                  <a:pt x="2180740" y="1143307"/>
                </a:cubicBezTo>
                <a:cubicBezTo>
                  <a:pt x="2182485" y="1533707"/>
                  <a:pt x="1975211" y="1895201"/>
                  <a:pt x="1637403" y="2090907"/>
                </a:cubicBezTo>
                <a:cubicBezTo>
                  <a:pt x="1299594" y="2286613"/>
                  <a:pt x="882892" y="2286613"/>
                  <a:pt x="545083" y="2090907"/>
                </a:cubicBezTo>
                <a:cubicBezTo>
                  <a:pt x="207274" y="1895201"/>
                  <a:pt x="0" y="1533707"/>
                  <a:pt x="1746" y="1143307"/>
                </a:cubicBez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400"/>
              </a:lnSpc>
            </a:pPr>
            <a:r>
              <a:rPr lang="en-US" sz="8800" b="1">
                <a:solidFill>
                  <a:srgbClr val="FFFFFF"/>
                </a:solidFill>
                <a:latin typeface="Microsoft YaHei"/>
                <a:ea typeface="Microsoft YaHei"/>
              </a:rPr>
              <a:t>04</a:t>
            </a:r>
            <a:endParaRPr lang="en-US" sz="1100"/>
          </a:p>
        </p:txBody>
      </p:sp>
      <p:sp>
        <p:nvSpPr>
          <p:cNvPr id="207" name="TextBox 6"/>
          <p:cNvSpPr txBox="1"/>
          <p:nvPr/>
        </p:nvSpPr>
        <p:spPr>
          <a:xfrm>
            <a:off x="4864100" y="2452423"/>
            <a:ext cx="4748949" cy="1597553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latinLnBrk="1">
              <a:lnSpc>
                <a:spcPct val="113400"/>
              </a:lnSpc>
            </a:pPr>
            <a:r>
              <a:rPr lang="en-US" sz="4000" dirty="0">
                <a:solidFill>
                  <a:srgbClr val="1C4885"/>
                </a:solidFill>
                <a:latin typeface="Microsoft YaHei"/>
                <a:ea typeface="Microsoft YaHei"/>
              </a:rPr>
              <a:t>CONCLUSION &amp;</a:t>
            </a:r>
          </a:p>
          <a:p>
            <a:pPr latinLnBrk="1">
              <a:lnSpc>
                <a:spcPct val="113400"/>
              </a:lnSpc>
            </a:pPr>
            <a:r>
              <a:rPr lang="en-US" sz="4000" dirty="0">
                <a:solidFill>
                  <a:srgbClr val="1C4885"/>
                </a:solidFill>
                <a:latin typeface="Microsoft YaHei"/>
                <a:ea typeface="Microsoft YaHei"/>
              </a:rPr>
              <a:t>PREDICTIONS</a:t>
            </a:r>
            <a:endParaRPr lang="en-US" sz="2000" dirty="0"/>
          </a:p>
          <a:p>
            <a:pPr algn="l" latinLnBrk="1">
              <a:lnSpc>
                <a:spcPct val="113400"/>
              </a:lnSpc>
            </a:pPr>
            <a:endParaRPr lang="en-US" sz="1100" dirty="0"/>
          </a:p>
        </p:txBody>
      </p:sp>
      <p:sp>
        <p:nvSpPr>
          <p:cNvPr id="208" name="TextBox 7"/>
          <p:cNvSpPr txBox="1"/>
          <p:nvPr/>
        </p:nvSpPr>
        <p:spPr>
          <a:xfrm>
            <a:off x="4865407" y="3860800"/>
            <a:ext cx="4910061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cxnSp>
        <p:nvCxnSpPr>
          <p:cNvPr id="209" name="Connector 8"/>
          <p:cNvCxnSpPr/>
          <p:nvPr/>
        </p:nvCxnSpPr>
        <p:spPr>
          <a:xfrm>
            <a:off x="4960582" y="3159596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3" grpId="0" animBg="1"/>
      <p:bldP spid="204" grpId="0" animBg="1"/>
      <p:bldP spid="206" grpId="0" animBg="1"/>
      <p:bldP spid="207" grpId="0" animBg="1"/>
      <p:bldP spid="208" grpId="0" animBg="1"/>
      <p:bldP spid="2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89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0" name="TextBox 3"/>
          <p:cNvSpPr txBox="1"/>
          <p:nvPr/>
        </p:nvSpPr>
        <p:spPr>
          <a:xfrm>
            <a:off x="3426358" y="447270"/>
            <a:ext cx="4699000" cy="418191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latinLnBrk="1">
              <a:lnSpc>
                <a:spcPct val="113400"/>
              </a:lnSpc>
            </a:pPr>
            <a:r>
              <a:rPr lang="en-US" sz="2400" dirty="0">
                <a:solidFill>
                  <a:srgbClr val="1C4885"/>
                </a:solidFill>
                <a:latin typeface="Microsoft YaHei"/>
                <a:ea typeface="Microsoft YaHei"/>
              </a:rPr>
              <a:t>CONCLUSION &amp; PREDICTIONS</a:t>
            </a:r>
            <a:endParaRPr lang="en-US" sz="1200" dirty="0"/>
          </a:p>
        </p:txBody>
      </p:sp>
      <p:sp>
        <p:nvSpPr>
          <p:cNvPr id="191" name="TextBox 4"/>
          <p:cNvSpPr txBox="1"/>
          <p:nvPr/>
        </p:nvSpPr>
        <p:spPr>
          <a:xfrm>
            <a:off x="2921000" y="903741"/>
            <a:ext cx="5715000" cy="25462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b="0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92" name="Freeform 5"/>
          <p:cNvSpPr/>
          <p:nvPr/>
        </p:nvSpPr>
        <p:spPr>
          <a:xfrm>
            <a:off x="1485900" y="1905000"/>
            <a:ext cx="4045276" cy="694555"/>
          </a:xfrm>
          <a:custGeom>
            <a:avLst/>
            <a:gdLst/>
            <a:ahLst/>
            <a:cxnLst/>
            <a:rect l="l" t="t" r="r" b="b"/>
            <a:pathLst>
              <a:path w="4045276" h="694555">
                <a:moveTo>
                  <a:pt x="352741" y="63911"/>
                </a:moveTo>
                <a:cubicBezTo>
                  <a:pt x="196269" y="63911"/>
                  <a:pt x="69446" y="190783"/>
                  <a:pt x="69446" y="347277"/>
                </a:cubicBezTo>
                <a:cubicBezTo>
                  <a:pt x="69446" y="503784"/>
                  <a:pt x="196281" y="630644"/>
                  <a:pt x="352741" y="630644"/>
                </a:cubicBezTo>
                <a:cubicBezTo>
                  <a:pt x="509201" y="630644"/>
                  <a:pt x="636035" y="503772"/>
                  <a:pt x="636035" y="347277"/>
                </a:cubicBezTo>
                <a:cubicBezTo>
                  <a:pt x="636035" y="190783"/>
                  <a:pt x="509201" y="63911"/>
                  <a:pt x="352741" y="63911"/>
                </a:cubicBezTo>
                <a:lnTo>
                  <a:pt x="352741" y="63911"/>
                </a:lnTo>
                <a:close/>
                <a:moveTo>
                  <a:pt x="347186" y="0"/>
                </a:moveTo>
                <a:lnTo>
                  <a:pt x="3576081" y="0"/>
                </a:lnTo>
                <a:cubicBezTo>
                  <a:pt x="3719881" y="0"/>
                  <a:pt x="3843279" y="87456"/>
                  <a:pt x="3895979" y="212105"/>
                </a:cubicBezTo>
                <a:lnTo>
                  <a:pt x="3907089" y="267114"/>
                </a:lnTo>
                <a:lnTo>
                  <a:pt x="4045276" y="347277"/>
                </a:lnTo>
                <a:lnTo>
                  <a:pt x="3907089" y="427452"/>
                </a:lnTo>
                <a:lnTo>
                  <a:pt x="3895979" y="482449"/>
                </a:lnTo>
                <a:cubicBezTo>
                  <a:pt x="3843279" y="607099"/>
                  <a:pt x="3719881" y="694555"/>
                  <a:pt x="3576081" y="694555"/>
                </a:cubicBezTo>
                <a:lnTo>
                  <a:pt x="347186" y="694555"/>
                </a:lnTo>
                <a:cubicBezTo>
                  <a:pt x="155442" y="694555"/>
                  <a:pt x="0" y="539079"/>
                  <a:pt x="0" y="347277"/>
                </a:cubicBezTo>
                <a:cubicBezTo>
                  <a:pt x="0" y="155488"/>
                  <a:pt x="155442" y="0"/>
                  <a:pt x="347186" y="0"/>
                </a:cubicBezTo>
                <a:lnTo>
                  <a:pt x="347186" y="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3" name="Freeform 6"/>
          <p:cNvSpPr/>
          <p:nvPr/>
        </p:nvSpPr>
        <p:spPr>
          <a:xfrm>
            <a:off x="1485900" y="2946400"/>
            <a:ext cx="4045276" cy="694555"/>
          </a:xfrm>
          <a:custGeom>
            <a:avLst/>
            <a:gdLst/>
            <a:ahLst/>
            <a:cxnLst/>
            <a:rect l="l" t="t" r="r" b="b"/>
            <a:pathLst>
              <a:path w="4045276" h="694555">
                <a:moveTo>
                  <a:pt x="352741" y="50309"/>
                </a:moveTo>
                <a:cubicBezTo>
                  <a:pt x="196269" y="50309"/>
                  <a:pt x="69446" y="177181"/>
                  <a:pt x="69446" y="333676"/>
                </a:cubicBezTo>
                <a:cubicBezTo>
                  <a:pt x="69446" y="490171"/>
                  <a:pt x="196281" y="617043"/>
                  <a:pt x="352741" y="617043"/>
                </a:cubicBezTo>
                <a:cubicBezTo>
                  <a:pt x="509201" y="617043"/>
                  <a:pt x="636035" y="490182"/>
                  <a:pt x="636035" y="333676"/>
                </a:cubicBezTo>
                <a:cubicBezTo>
                  <a:pt x="636035" y="177169"/>
                  <a:pt x="509201" y="50309"/>
                  <a:pt x="352741" y="50309"/>
                </a:cubicBezTo>
                <a:lnTo>
                  <a:pt x="352741" y="50309"/>
                </a:lnTo>
                <a:close/>
                <a:moveTo>
                  <a:pt x="347186" y="0"/>
                </a:moveTo>
                <a:lnTo>
                  <a:pt x="3576081" y="0"/>
                </a:lnTo>
                <a:cubicBezTo>
                  <a:pt x="3719881" y="0"/>
                  <a:pt x="3843279" y="87456"/>
                  <a:pt x="3895979" y="212094"/>
                </a:cubicBezTo>
                <a:lnTo>
                  <a:pt x="3907089" y="267103"/>
                </a:lnTo>
                <a:lnTo>
                  <a:pt x="4045276" y="347277"/>
                </a:lnTo>
                <a:lnTo>
                  <a:pt x="3907089" y="427452"/>
                </a:lnTo>
                <a:lnTo>
                  <a:pt x="3895979" y="482449"/>
                </a:lnTo>
                <a:cubicBezTo>
                  <a:pt x="3843279" y="607099"/>
                  <a:pt x="3719881" y="694555"/>
                  <a:pt x="3576081" y="694555"/>
                </a:cubicBezTo>
                <a:lnTo>
                  <a:pt x="347186" y="694555"/>
                </a:lnTo>
                <a:cubicBezTo>
                  <a:pt x="155442" y="694555"/>
                  <a:pt x="0" y="539067"/>
                  <a:pt x="0" y="347277"/>
                </a:cubicBezTo>
                <a:cubicBezTo>
                  <a:pt x="0" y="155465"/>
                  <a:pt x="155442" y="0"/>
                  <a:pt x="347186" y="0"/>
                </a:cubicBezTo>
                <a:lnTo>
                  <a:pt x="34718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4" name="Freeform 7"/>
          <p:cNvSpPr/>
          <p:nvPr/>
        </p:nvSpPr>
        <p:spPr>
          <a:xfrm>
            <a:off x="5956300" y="2286000"/>
            <a:ext cx="4045276" cy="694555"/>
          </a:xfrm>
          <a:custGeom>
            <a:avLst/>
            <a:gdLst/>
            <a:ahLst/>
            <a:cxnLst/>
            <a:rect l="l" t="t" r="r" b="b"/>
            <a:pathLst>
              <a:path w="4045276" h="694555">
                <a:moveTo>
                  <a:pt x="3698090" y="63911"/>
                </a:moveTo>
                <a:cubicBezTo>
                  <a:pt x="3541619" y="63911"/>
                  <a:pt x="3414796" y="190783"/>
                  <a:pt x="3414796" y="347277"/>
                </a:cubicBezTo>
                <a:cubicBezTo>
                  <a:pt x="3414796" y="503784"/>
                  <a:pt x="3541630" y="630644"/>
                  <a:pt x="3698090" y="630644"/>
                </a:cubicBezTo>
                <a:cubicBezTo>
                  <a:pt x="3854550" y="630644"/>
                  <a:pt x="3981384" y="503772"/>
                  <a:pt x="3981384" y="347277"/>
                </a:cubicBezTo>
                <a:cubicBezTo>
                  <a:pt x="3981384" y="190783"/>
                  <a:pt x="3854538" y="63911"/>
                  <a:pt x="3698090" y="63911"/>
                </a:cubicBezTo>
                <a:lnTo>
                  <a:pt x="3698090" y="63911"/>
                </a:lnTo>
                <a:close/>
                <a:moveTo>
                  <a:pt x="469195" y="0"/>
                </a:moveTo>
                <a:lnTo>
                  <a:pt x="3698090" y="0"/>
                </a:lnTo>
                <a:cubicBezTo>
                  <a:pt x="3889834" y="0"/>
                  <a:pt x="4045276" y="155488"/>
                  <a:pt x="4045276" y="347277"/>
                </a:cubicBezTo>
                <a:cubicBezTo>
                  <a:pt x="4045276" y="539067"/>
                  <a:pt x="3889834" y="694555"/>
                  <a:pt x="3698090" y="694555"/>
                </a:cubicBezTo>
                <a:lnTo>
                  <a:pt x="469195" y="694555"/>
                </a:lnTo>
                <a:cubicBezTo>
                  <a:pt x="325383" y="694555"/>
                  <a:pt x="201998" y="607099"/>
                  <a:pt x="149285" y="482461"/>
                </a:cubicBezTo>
                <a:lnTo>
                  <a:pt x="138187" y="427452"/>
                </a:lnTo>
                <a:lnTo>
                  <a:pt x="0" y="347277"/>
                </a:lnTo>
                <a:lnTo>
                  <a:pt x="138187" y="267114"/>
                </a:lnTo>
                <a:lnTo>
                  <a:pt x="149285" y="212105"/>
                </a:lnTo>
                <a:cubicBezTo>
                  <a:pt x="201998" y="87468"/>
                  <a:pt x="325383" y="0"/>
                  <a:pt x="469195" y="0"/>
                </a:cubicBezTo>
                <a:lnTo>
                  <a:pt x="46919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5" name="Freeform 8"/>
          <p:cNvSpPr/>
          <p:nvPr/>
        </p:nvSpPr>
        <p:spPr>
          <a:xfrm>
            <a:off x="5956300" y="3365500"/>
            <a:ext cx="4045276" cy="694555"/>
          </a:xfrm>
          <a:custGeom>
            <a:avLst/>
            <a:gdLst/>
            <a:ahLst/>
            <a:cxnLst/>
            <a:rect l="l" t="t" r="r" b="b"/>
            <a:pathLst>
              <a:path w="4045276" h="694555">
                <a:moveTo>
                  <a:pt x="3698090" y="63911"/>
                </a:moveTo>
                <a:cubicBezTo>
                  <a:pt x="3541619" y="63911"/>
                  <a:pt x="3414796" y="190783"/>
                  <a:pt x="3414796" y="347277"/>
                </a:cubicBezTo>
                <a:cubicBezTo>
                  <a:pt x="3414796" y="503772"/>
                  <a:pt x="3541630" y="630644"/>
                  <a:pt x="3698090" y="630644"/>
                </a:cubicBezTo>
                <a:cubicBezTo>
                  <a:pt x="3854550" y="630644"/>
                  <a:pt x="3981384" y="503784"/>
                  <a:pt x="3981384" y="347277"/>
                </a:cubicBezTo>
                <a:cubicBezTo>
                  <a:pt x="3981384" y="190771"/>
                  <a:pt x="3854538" y="63911"/>
                  <a:pt x="3698090" y="63911"/>
                </a:cubicBezTo>
                <a:lnTo>
                  <a:pt x="3698090" y="63911"/>
                </a:lnTo>
                <a:close/>
                <a:moveTo>
                  <a:pt x="469195" y="0"/>
                </a:moveTo>
                <a:lnTo>
                  <a:pt x="3698090" y="0"/>
                </a:lnTo>
                <a:cubicBezTo>
                  <a:pt x="3889834" y="0"/>
                  <a:pt x="4045276" y="155488"/>
                  <a:pt x="4045276" y="347277"/>
                </a:cubicBezTo>
                <a:cubicBezTo>
                  <a:pt x="4045276" y="539067"/>
                  <a:pt x="3889834" y="694555"/>
                  <a:pt x="3698090" y="694555"/>
                </a:cubicBezTo>
                <a:lnTo>
                  <a:pt x="469195" y="694555"/>
                </a:lnTo>
                <a:cubicBezTo>
                  <a:pt x="325383" y="694555"/>
                  <a:pt x="201998" y="607087"/>
                  <a:pt x="149285" y="482449"/>
                </a:cubicBezTo>
                <a:lnTo>
                  <a:pt x="138187" y="427452"/>
                </a:lnTo>
                <a:lnTo>
                  <a:pt x="0" y="347277"/>
                </a:lnTo>
                <a:lnTo>
                  <a:pt x="138187" y="267103"/>
                </a:lnTo>
                <a:lnTo>
                  <a:pt x="149285" y="212094"/>
                </a:lnTo>
                <a:cubicBezTo>
                  <a:pt x="201998" y="87456"/>
                  <a:pt x="325383" y="0"/>
                  <a:pt x="469195" y="0"/>
                </a:cubicBezTo>
                <a:lnTo>
                  <a:pt x="469195" y="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6" name="TextBox 9"/>
          <p:cNvSpPr txBox="1"/>
          <p:nvPr/>
        </p:nvSpPr>
        <p:spPr>
          <a:xfrm>
            <a:off x="2372081" y="3071343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97" name="TextBox 10"/>
          <p:cNvSpPr txBox="1"/>
          <p:nvPr/>
        </p:nvSpPr>
        <p:spPr>
          <a:xfrm>
            <a:off x="6489700" y="2377288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98" name="TextBox 11"/>
          <p:cNvSpPr txBox="1"/>
          <p:nvPr/>
        </p:nvSpPr>
        <p:spPr>
          <a:xfrm>
            <a:off x="2371992" y="2030019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99" name="TextBox 12"/>
          <p:cNvSpPr txBox="1"/>
          <p:nvPr/>
        </p:nvSpPr>
        <p:spPr>
          <a:xfrm>
            <a:off x="6489764" y="3490519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200" name="TextBox 13"/>
          <p:cNvSpPr txBox="1"/>
          <p:nvPr/>
        </p:nvSpPr>
        <p:spPr>
          <a:xfrm>
            <a:off x="1481341" y="5029200"/>
            <a:ext cx="8568436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cxnSp>
        <p:nvCxnSpPr>
          <p:cNvPr id="201" name="Connector 14"/>
          <p:cNvCxnSpPr/>
          <p:nvPr/>
        </p:nvCxnSpPr>
        <p:spPr>
          <a:xfrm>
            <a:off x="1471003" y="4641443"/>
            <a:ext cx="8535112" cy="0"/>
          </a:xfrm>
          <a:prstGeom prst="straightConnector1">
            <a:avLst/>
          </a:prstGeom>
          <a:solidFill>
            <a:srgbClr val="EEEEEE"/>
          </a:solidFill>
          <a:ln w="19050">
            <a:solidFill>
              <a:srgbClr val="EEEEEE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reeform 1"/>
          <p:cNvSpPr/>
          <p:nvPr/>
        </p:nvSpPr>
        <p:spPr>
          <a:xfrm>
            <a:off x="9334500" y="4660900"/>
            <a:ext cx="2283084" cy="1872698"/>
          </a:xfrm>
          <a:custGeom>
            <a:avLst/>
            <a:gdLst/>
            <a:ahLst/>
            <a:cxnLst/>
            <a:rect l="l" t="t" r="r" b="b"/>
            <a:pathLst>
              <a:path w="2283084" h="1872698">
                <a:moveTo>
                  <a:pt x="0" y="0"/>
                </a:moveTo>
                <a:lnTo>
                  <a:pt x="2283084" y="0"/>
                </a:lnTo>
                <a:lnTo>
                  <a:pt x="2283084" y="1872698"/>
                </a:lnTo>
                <a:lnTo>
                  <a:pt x="0" y="1872698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81" name="Freeform 2"/>
          <p:cNvSpPr/>
          <p:nvPr/>
        </p:nvSpPr>
        <p:spPr>
          <a:xfrm>
            <a:off x="-50800" y="-38100"/>
            <a:ext cx="2283084" cy="1872698"/>
          </a:xfrm>
          <a:custGeom>
            <a:avLst/>
            <a:gdLst/>
            <a:ahLst/>
            <a:cxnLst/>
            <a:rect l="l" t="t" r="r" b="b"/>
            <a:pathLst>
              <a:path w="2283084" h="1872698">
                <a:moveTo>
                  <a:pt x="0" y="0"/>
                </a:moveTo>
                <a:lnTo>
                  <a:pt x="2283084" y="0"/>
                </a:lnTo>
                <a:lnTo>
                  <a:pt x="2283084" y="1872698"/>
                </a:lnTo>
                <a:lnTo>
                  <a:pt x="0" y="1872698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82" name="Freeform 3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83" name="TextBox 4"/>
          <p:cNvSpPr txBox="1"/>
          <p:nvPr/>
        </p:nvSpPr>
        <p:spPr>
          <a:xfrm>
            <a:off x="1218844" y="1803400"/>
            <a:ext cx="9114028" cy="246054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4800" dirty="0">
                <a:solidFill>
                  <a:srgbClr val="1C4885"/>
                </a:solidFill>
                <a:latin typeface="PangMenZhengDaoBiaoTiTi"/>
                <a:ea typeface="PangMenZhengDaoBiaoTiTi"/>
              </a:rPr>
              <a:t>Thank You</a:t>
            </a:r>
          </a:p>
          <a:p>
            <a:pPr algn="ctr" latinLnBrk="1">
              <a:lnSpc>
                <a:spcPct val="113400"/>
              </a:lnSpc>
            </a:pPr>
            <a:r>
              <a:rPr lang="en-US" sz="4800" dirty="0">
                <a:solidFill>
                  <a:srgbClr val="1C4885"/>
                </a:solidFill>
                <a:latin typeface="PangMenZhengDaoBiaoTiTi"/>
                <a:ea typeface="PangMenZhengDaoBiaoTiTi"/>
              </a:rPr>
              <a:t>&amp;</a:t>
            </a:r>
          </a:p>
          <a:p>
            <a:pPr algn="ctr" latinLnBrk="1">
              <a:lnSpc>
                <a:spcPct val="113400"/>
              </a:lnSpc>
            </a:pPr>
            <a:r>
              <a:rPr lang="en-US" sz="4800" dirty="0">
                <a:solidFill>
                  <a:srgbClr val="1C4885"/>
                </a:solidFill>
                <a:latin typeface="PangMenZhengDaoBiaoTiTi"/>
                <a:ea typeface="PangMenZhengDaoBiaoTiTi"/>
              </a:rPr>
              <a:t>Q&amp;A</a:t>
            </a:r>
          </a:p>
        </p:txBody>
      </p:sp>
      <p:sp>
        <p:nvSpPr>
          <p:cNvPr id="284" name="TextBox 5"/>
          <p:cNvSpPr txBox="1"/>
          <p:nvPr/>
        </p:nvSpPr>
        <p:spPr>
          <a:xfrm>
            <a:off x="1447673" y="3564242"/>
            <a:ext cx="8803640" cy="4846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endParaRPr lang="en-US" sz="1600" b="0" spc="350" dirty="0">
              <a:solidFill>
                <a:srgbClr val="1C4885"/>
              </a:solidFill>
              <a:latin typeface="Microsoft YaHei"/>
              <a:ea typeface="Microsoft YaHei"/>
            </a:endParaRPr>
          </a:p>
          <a:p>
            <a:pPr algn="ctr" latinLnBrk="1">
              <a:lnSpc>
                <a:spcPct val="113400"/>
              </a:lnSpc>
            </a:pP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/>
      <p:bldP spid="281" grpId="0" animBg="1"/>
      <p:bldP spid="282" grpId="0" animBg="1"/>
      <p:bldP spid="283" grpId="0" animBg="1"/>
      <p:bldP spid="2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"/>
          <p:cNvSpPr/>
          <p:nvPr/>
        </p:nvSpPr>
        <p:spPr>
          <a:xfrm>
            <a:off x="9116771" y="142884"/>
            <a:ext cx="2283084" cy="1872698"/>
          </a:xfrm>
          <a:custGeom>
            <a:avLst/>
            <a:gdLst/>
            <a:ahLst/>
            <a:cxnLst/>
            <a:rect l="l" t="t" r="r" b="b"/>
            <a:pathLst>
              <a:path w="2283084" h="1872698">
                <a:moveTo>
                  <a:pt x="0" y="0"/>
                </a:moveTo>
                <a:lnTo>
                  <a:pt x="2283084" y="0"/>
                </a:lnTo>
                <a:lnTo>
                  <a:pt x="2283084" y="1872697"/>
                </a:lnTo>
                <a:lnTo>
                  <a:pt x="0" y="187269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" name="Freeform 2"/>
          <p:cNvSpPr/>
          <p:nvPr/>
        </p:nvSpPr>
        <p:spPr>
          <a:xfrm>
            <a:off x="-52338" y="4686300"/>
            <a:ext cx="2283084" cy="1872698"/>
          </a:xfrm>
          <a:custGeom>
            <a:avLst/>
            <a:gdLst/>
            <a:ahLst/>
            <a:cxnLst/>
            <a:rect l="l" t="t" r="r" b="b"/>
            <a:pathLst>
              <a:path w="2283084" h="1872698">
                <a:moveTo>
                  <a:pt x="0" y="0"/>
                </a:moveTo>
                <a:lnTo>
                  <a:pt x="2283084" y="0"/>
                </a:lnTo>
                <a:lnTo>
                  <a:pt x="2283084" y="1872698"/>
                </a:lnTo>
                <a:lnTo>
                  <a:pt x="0" y="1872698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" name="Freeform 3"/>
          <p:cNvSpPr/>
          <p:nvPr/>
        </p:nvSpPr>
        <p:spPr>
          <a:xfrm>
            <a:off x="358241" y="314509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" name="TextBox 5"/>
          <p:cNvSpPr txBox="1"/>
          <p:nvPr/>
        </p:nvSpPr>
        <p:spPr>
          <a:xfrm>
            <a:off x="922638" y="761773"/>
            <a:ext cx="3789062" cy="1041119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latinLnBrk="1">
              <a:lnSpc>
                <a:spcPct val="113400"/>
              </a:lnSpc>
            </a:pPr>
            <a:r>
              <a:rPr lang="en-US" sz="4800" dirty="0">
                <a:solidFill>
                  <a:srgbClr val="1C4885"/>
                </a:solidFill>
                <a:latin typeface="PangMenZhengDaoBiaoTiTi"/>
                <a:ea typeface="PangMenZhengDaoBiaoTiTi"/>
              </a:rPr>
              <a:t>CONTENT</a:t>
            </a:r>
          </a:p>
          <a:p>
            <a:pPr algn="l" latinLnBrk="1">
              <a:lnSpc>
                <a:spcPct val="113400"/>
              </a:lnSpc>
            </a:pPr>
            <a:endParaRPr lang="en-US" sz="1100" dirty="0"/>
          </a:p>
        </p:txBody>
      </p:sp>
      <p:sp>
        <p:nvSpPr>
          <p:cNvPr id="16" name="Freeform 7"/>
          <p:cNvSpPr/>
          <p:nvPr/>
        </p:nvSpPr>
        <p:spPr>
          <a:xfrm>
            <a:off x="1586842" y="2405424"/>
            <a:ext cx="822399" cy="861636"/>
          </a:xfrm>
          <a:custGeom>
            <a:avLst/>
            <a:gdLst/>
            <a:ahLst/>
            <a:cxnLst/>
            <a:rect l="l" t="t" r="r" b="b"/>
            <a:pathLst>
              <a:path w="822399" h="861636">
                <a:moveTo>
                  <a:pt x="658" y="430817"/>
                </a:moveTo>
                <a:cubicBezTo>
                  <a:pt x="0" y="283708"/>
                  <a:pt x="78105" y="147490"/>
                  <a:pt x="205397" y="73745"/>
                </a:cubicBezTo>
                <a:cubicBezTo>
                  <a:pt x="332689" y="0"/>
                  <a:pt x="489710" y="0"/>
                  <a:pt x="617002" y="73745"/>
                </a:cubicBezTo>
                <a:cubicBezTo>
                  <a:pt x="744294" y="147490"/>
                  <a:pt x="822399" y="283708"/>
                  <a:pt x="821741" y="430817"/>
                </a:cubicBezTo>
                <a:cubicBezTo>
                  <a:pt x="822399" y="577927"/>
                  <a:pt x="744294" y="714145"/>
                  <a:pt x="617002" y="787890"/>
                </a:cubicBezTo>
                <a:cubicBezTo>
                  <a:pt x="489710" y="861635"/>
                  <a:pt x="332689" y="861635"/>
                  <a:pt x="205397" y="787890"/>
                </a:cubicBezTo>
                <a:cubicBezTo>
                  <a:pt x="78105" y="714145"/>
                  <a:pt x="0" y="577927"/>
                  <a:pt x="658" y="430817"/>
                </a:cubicBez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400"/>
              </a:lnSpc>
            </a:pPr>
            <a:r>
              <a:rPr lang="en-US" sz="2200" b="1" dirty="0">
                <a:solidFill>
                  <a:srgbClr val="FFFFFF"/>
                </a:solidFill>
                <a:latin typeface="Microsoft YaHei"/>
                <a:ea typeface="Microsoft YaHei"/>
              </a:rPr>
              <a:t>01</a:t>
            </a:r>
            <a:endParaRPr lang="en-US" sz="1100" dirty="0"/>
          </a:p>
        </p:txBody>
      </p:sp>
      <p:sp>
        <p:nvSpPr>
          <p:cNvPr id="17" name="Freeform 8"/>
          <p:cNvSpPr/>
          <p:nvPr/>
        </p:nvSpPr>
        <p:spPr>
          <a:xfrm>
            <a:off x="1586842" y="4107224"/>
            <a:ext cx="822399" cy="861636"/>
          </a:xfrm>
          <a:custGeom>
            <a:avLst/>
            <a:gdLst/>
            <a:ahLst/>
            <a:cxnLst/>
            <a:rect l="l" t="t" r="r" b="b"/>
            <a:pathLst>
              <a:path w="822399" h="861636">
                <a:moveTo>
                  <a:pt x="658" y="430817"/>
                </a:moveTo>
                <a:cubicBezTo>
                  <a:pt x="0" y="283708"/>
                  <a:pt x="78105" y="147490"/>
                  <a:pt x="205397" y="73745"/>
                </a:cubicBezTo>
                <a:cubicBezTo>
                  <a:pt x="332689" y="0"/>
                  <a:pt x="489710" y="0"/>
                  <a:pt x="617002" y="73745"/>
                </a:cubicBezTo>
                <a:cubicBezTo>
                  <a:pt x="744294" y="147490"/>
                  <a:pt x="822399" y="283708"/>
                  <a:pt x="821741" y="430817"/>
                </a:cubicBezTo>
                <a:cubicBezTo>
                  <a:pt x="822399" y="577927"/>
                  <a:pt x="744294" y="714145"/>
                  <a:pt x="617002" y="787890"/>
                </a:cubicBezTo>
                <a:cubicBezTo>
                  <a:pt x="489710" y="861635"/>
                  <a:pt x="332689" y="861635"/>
                  <a:pt x="205397" y="787890"/>
                </a:cubicBezTo>
                <a:cubicBezTo>
                  <a:pt x="78105" y="714145"/>
                  <a:pt x="0" y="577927"/>
                  <a:pt x="658" y="430817"/>
                </a:cubicBez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400"/>
              </a:lnSpc>
            </a:pPr>
            <a:r>
              <a:rPr lang="en-US" sz="2200" b="1">
                <a:solidFill>
                  <a:srgbClr val="FFFFFF"/>
                </a:solidFill>
                <a:latin typeface="Microsoft YaHei"/>
                <a:ea typeface="Microsoft YaHei"/>
              </a:rPr>
              <a:t>03</a:t>
            </a:r>
            <a:endParaRPr lang="en-US" sz="1100"/>
          </a:p>
        </p:txBody>
      </p:sp>
      <p:sp>
        <p:nvSpPr>
          <p:cNvPr id="18" name="TextBox 9"/>
          <p:cNvSpPr txBox="1"/>
          <p:nvPr/>
        </p:nvSpPr>
        <p:spPr>
          <a:xfrm>
            <a:off x="2646998" y="2640546"/>
            <a:ext cx="2580881" cy="352789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000" b="0" dirty="0">
                <a:solidFill>
                  <a:srgbClr val="1C4885"/>
                </a:solidFill>
                <a:latin typeface="Microsoft YaHei"/>
                <a:ea typeface="Microsoft YaHei"/>
              </a:rPr>
              <a:t>DATA</a:t>
            </a:r>
            <a:endParaRPr lang="en-US" sz="1100" dirty="0"/>
          </a:p>
        </p:txBody>
      </p:sp>
      <p:sp>
        <p:nvSpPr>
          <p:cNvPr id="19" name="TextBox 10"/>
          <p:cNvSpPr txBox="1"/>
          <p:nvPr/>
        </p:nvSpPr>
        <p:spPr>
          <a:xfrm>
            <a:off x="2649796" y="4187754"/>
            <a:ext cx="2580881" cy="700576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latinLnBrk="1">
              <a:lnSpc>
                <a:spcPct val="113400"/>
              </a:lnSpc>
            </a:pPr>
            <a:r>
              <a:rPr lang="en-US" sz="2000" dirty="0">
                <a:solidFill>
                  <a:srgbClr val="1C4885"/>
                </a:solidFill>
                <a:latin typeface="Microsoft YaHei"/>
                <a:ea typeface="Microsoft YaHei"/>
              </a:rPr>
              <a:t>TRAINING &amp; </a:t>
            </a:r>
          </a:p>
          <a:p>
            <a:pPr latinLnBrk="1">
              <a:lnSpc>
                <a:spcPct val="113400"/>
              </a:lnSpc>
            </a:pPr>
            <a:r>
              <a:rPr lang="en-US" sz="2000" dirty="0">
                <a:solidFill>
                  <a:srgbClr val="1C4885"/>
                </a:solidFill>
                <a:latin typeface="Microsoft YaHei"/>
                <a:ea typeface="Microsoft YaHei"/>
              </a:rPr>
              <a:t>EVALUATING</a:t>
            </a:r>
            <a:endParaRPr lang="en-US" sz="1100" dirty="0"/>
          </a:p>
        </p:txBody>
      </p:sp>
      <p:sp>
        <p:nvSpPr>
          <p:cNvPr id="20" name="Freeform 11"/>
          <p:cNvSpPr/>
          <p:nvPr/>
        </p:nvSpPr>
        <p:spPr>
          <a:xfrm>
            <a:off x="6400142" y="2392724"/>
            <a:ext cx="822399" cy="861636"/>
          </a:xfrm>
          <a:custGeom>
            <a:avLst/>
            <a:gdLst/>
            <a:ahLst/>
            <a:cxnLst/>
            <a:rect l="l" t="t" r="r" b="b"/>
            <a:pathLst>
              <a:path w="822399" h="861636">
                <a:moveTo>
                  <a:pt x="658" y="430817"/>
                </a:moveTo>
                <a:cubicBezTo>
                  <a:pt x="0" y="283708"/>
                  <a:pt x="78105" y="147490"/>
                  <a:pt x="205397" y="73745"/>
                </a:cubicBezTo>
                <a:cubicBezTo>
                  <a:pt x="332689" y="0"/>
                  <a:pt x="489710" y="0"/>
                  <a:pt x="617002" y="73745"/>
                </a:cubicBezTo>
                <a:cubicBezTo>
                  <a:pt x="744294" y="147490"/>
                  <a:pt x="822399" y="283708"/>
                  <a:pt x="821741" y="430817"/>
                </a:cubicBezTo>
                <a:cubicBezTo>
                  <a:pt x="822399" y="577927"/>
                  <a:pt x="744294" y="714145"/>
                  <a:pt x="617002" y="787890"/>
                </a:cubicBezTo>
                <a:cubicBezTo>
                  <a:pt x="489710" y="861635"/>
                  <a:pt x="332689" y="861635"/>
                  <a:pt x="205397" y="787890"/>
                </a:cubicBezTo>
                <a:cubicBezTo>
                  <a:pt x="78105" y="714145"/>
                  <a:pt x="0" y="577927"/>
                  <a:pt x="658" y="430817"/>
                </a:cubicBez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400"/>
              </a:lnSpc>
            </a:pPr>
            <a:r>
              <a:rPr lang="en-US" sz="2200" b="1">
                <a:solidFill>
                  <a:srgbClr val="FFFFFF"/>
                </a:solidFill>
                <a:latin typeface="Microsoft YaHei"/>
                <a:ea typeface="Microsoft YaHei"/>
              </a:rPr>
              <a:t>02</a:t>
            </a:r>
            <a:endParaRPr lang="en-US" sz="1100"/>
          </a:p>
        </p:txBody>
      </p:sp>
      <p:sp>
        <p:nvSpPr>
          <p:cNvPr id="21" name="Freeform 12"/>
          <p:cNvSpPr/>
          <p:nvPr/>
        </p:nvSpPr>
        <p:spPr>
          <a:xfrm>
            <a:off x="6400142" y="4094524"/>
            <a:ext cx="822399" cy="861636"/>
          </a:xfrm>
          <a:custGeom>
            <a:avLst/>
            <a:gdLst/>
            <a:ahLst/>
            <a:cxnLst/>
            <a:rect l="l" t="t" r="r" b="b"/>
            <a:pathLst>
              <a:path w="822399" h="861636">
                <a:moveTo>
                  <a:pt x="658" y="430817"/>
                </a:moveTo>
                <a:cubicBezTo>
                  <a:pt x="0" y="283708"/>
                  <a:pt x="78105" y="147490"/>
                  <a:pt x="205397" y="73745"/>
                </a:cubicBezTo>
                <a:cubicBezTo>
                  <a:pt x="332689" y="0"/>
                  <a:pt x="489710" y="0"/>
                  <a:pt x="617002" y="73745"/>
                </a:cubicBezTo>
                <a:cubicBezTo>
                  <a:pt x="744294" y="147490"/>
                  <a:pt x="822399" y="283708"/>
                  <a:pt x="821741" y="430817"/>
                </a:cubicBezTo>
                <a:cubicBezTo>
                  <a:pt x="822399" y="577927"/>
                  <a:pt x="744294" y="714145"/>
                  <a:pt x="617002" y="787890"/>
                </a:cubicBezTo>
                <a:cubicBezTo>
                  <a:pt x="489710" y="861635"/>
                  <a:pt x="332689" y="861635"/>
                  <a:pt x="205397" y="787890"/>
                </a:cubicBezTo>
                <a:cubicBezTo>
                  <a:pt x="78105" y="714145"/>
                  <a:pt x="0" y="577927"/>
                  <a:pt x="658" y="430817"/>
                </a:cubicBez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400"/>
              </a:lnSpc>
            </a:pPr>
            <a:r>
              <a:rPr lang="en-US" sz="2200" b="1">
                <a:solidFill>
                  <a:srgbClr val="FFFFFF"/>
                </a:solidFill>
                <a:latin typeface="Microsoft YaHei"/>
                <a:ea typeface="Microsoft YaHei"/>
              </a:rPr>
              <a:t>04</a:t>
            </a:r>
            <a:endParaRPr lang="en-US" sz="1100"/>
          </a:p>
        </p:txBody>
      </p:sp>
      <p:sp>
        <p:nvSpPr>
          <p:cNvPr id="22" name="TextBox 13"/>
          <p:cNvSpPr txBox="1"/>
          <p:nvPr/>
        </p:nvSpPr>
        <p:spPr>
          <a:xfrm>
            <a:off x="7460005" y="2639111"/>
            <a:ext cx="2580881" cy="352789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latinLnBrk="1">
              <a:lnSpc>
                <a:spcPct val="113400"/>
              </a:lnSpc>
            </a:pPr>
            <a:r>
              <a:rPr lang="en-US" sz="2000" dirty="0">
                <a:solidFill>
                  <a:srgbClr val="1C4885"/>
                </a:solidFill>
                <a:latin typeface="Microsoft YaHei"/>
                <a:ea typeface="Microsoft YaHei"/>
              </a:rPr>
              <a:t>PREDICTIVE MODEL</a:t>
            </a:r>
            <a:endParaRPr lang="en-US" sz="1100" dirty="0"/>
          </a:p>
        </p:txBody>
      </p:sp>
      <p:sp>
        <p:nvSpPr>
          <p:cNvPr id="23" name="TextBox 14"/>
          <p:cNvSpPr txBox="1"/>
          <p:nvPr/>
        </p:nvSpPr>
        <p:spPr>
          <a:xfrm>
            <a:off x="7460005" y="4175054"/>
            <a:ext cx="2580881" cy="700576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latinLnBrk="1">
              <a:lnSpc>
                <a:spcPct val="113400"/>
              </a:lnSpc>
            </a:pPr>
            <a:r>
              <a:rPr lang="en-US" sz="2000" dirty="0">
                <a:solidFill>
                  <a:srgbClr val="1C4885"/>
                </a:solidFill>
                <a:latin typeface="Microsoft YaHei"/>
                <a:ea typeface="Microsoft YaHei"/>
              </a:rPr>
              <a:t>CONCLUSION &amp;</a:t>
            </a:r>
          </a:p>
          <a:p>
            <a:pPr latinLnBrk="1">
              <a:lnSpc>
                <a:spcPct val="113400"/>
              </a:lnSpc>
            </a:pPr>
            <a:r>
              <a:rPr lang="en-US" sz="2000" dirty="0">
                <a:solidFill>
                  <a:srgbClr val="1C4885"/>
                </a:solidFill>
                <a:latin typeface="Microsoft YaHei"/>
                <a:ea typeface="Microsoft YaHei"/>
              </a:rPr>
              <a:t>PREDICTIONS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"/>
          <p:cNvSpPr/>
          <p:nvPr/>
        </p:nvSpPr>
        <p:spPr>
          <a:xfrm>
            <a:off x="10054310" y="1878736"/>
            <a:ext cx="2283079" cy="2724841"/>
          </a:xfrm>
          <a:custGeom>
            <a:avLst/>
            <a:gdLst/>
            <a:ahLst/>
            <a:cxnLst/>
            <a:rect l="l" t="t" r="r" b="b"/>
            <a:pathLst>
              <a:path w="2283079" h="2724841">
                <a:moveTo>
                  <a:pt x="0" y="0"/>
                </a:moveTo>
                <a:lnTo>
                  <a:pt x="2283079" y="0"/>
                </a:lnTo>
                <a:lnTo>
                  <a:pt x="2283079" y="2724841"/>
                </a:lnTo>
                <a:lnTo>
                  <a:pt x="0" y="2724841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5" name="Freeform 2"/>
          <p:cNvSpPr/>
          <p:nvPr/>
        </p:nvSpPr>
        <p:spPr>
          <a:xfrm>
            <a:off x="-60579" y="1878914"/>
            <a:ext cx="2283079" cy="2724841"/>
          </a:xfrm>
          <a:custGeom>
            <a:avLst/>
            <a:gdLst/>
            <a:ahLst/>
            <a:cxnLst/>
            <a:rect l="l" t="t" r="r" b="b"/>
            <a:pathLst>
              <a:path w="2283079" h="2724841">
                <a:moveTo>
                  <a:pt x="0" y="0"/>
                </a:moveTo>
                <a:lnTo>
                  <a:pt x="2283079" y="0"/>
                </a:lnTo>
                <a:lnTo>
                  <a:pt x="2283079" y="2724841"/>
                </a:lnTo>
                <a:lnTo>
                  <a:pt x="0" y="2724841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6" name="Freeform 3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8" name="Freeform 5"/>
          <p:cNvSpPr/>
          <p:nvPr/>
        </p:nvSpPr>
        <p:spPr>
          <a:xfrm>
            <a:off x="2385854" y="2016290"/>
            <a:ext cx="2182485" cy="2286613"/>
          </a:xfrm>
          <a:custGeom>
            <a:avLst/>
            <a:gdLst/>
            <a:ahLst/>
            <a:cxnLst/>
            <a:rect l="l" t="t" r="r" b="b"/>
            <a:pathLst>
              <a:path w="2182485" h="2286613">
                <a:moveTo>
                  <a:pt x="1746" y="1143307"/>
                </a:moveTo>
                <a:cubicBezTo>
                  <a:pt x="0" y="752906"/>
                  <a:pt x="207274" y="391412"/>
                  <a:pt x="545083" y="195706"/>
                </a:cubicBezTo>
                <a:cubicBezTo>
                  <a:pt x="882892" y="0"/>
                  <a:pt x="1299594" y="0"/>
                  <a:pt x="1637403" y="195706"/>
                </a:cubicBezTo>
                <a:cubicBezTo>
                  <a:pt x="1975211" y="391412"/>
                  <a:pt x="2182485" y="752906"/>
                  <a:pt x="2180740" y="1143307"/>
                </a:cubicBezTo>
                <a:cubicBezTo>
                  <a:pt x="2182485" y="1533707"/>
                  <a:pt x="1975211" y="1895201"/>
                  <a:pt x="1637403" y="2090907"/>
                </a:cubicBezTo>
                <a:cubicBezTo>
                  <a:pt x="1299594" y="2286613"/>
                  <a:pt x="882892" y="2286613"/>
                  <a:pt x="545083" y="2090907"/>
                </a:cubicBezTo>
                <a:cubicBezTo>
                  <a:pt x="207274" y="1895201"/>
                  <a:pt x="0" y="1533707"/>
                  <a:pt x="1746" y="1143307"/>
                </a:cubicBez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400"/>
              </a:lnSpc>
            </a:pPr>
            <a:r>
              <a:rPr lang="en-US" sz="8800" b="1">
                <a:solidFill>
                  <a:srgbClr val="FFFFFF"/>
                </a:solidFill>
                <a:latin typeface="Microsoft YaHei"/>
                <a:ea typeface="Microsoft YaHei"/>
              </a:rPr>
              <a:t>01</a:t>
            </a:r>
            <a:endParaRPr lang="en-US" sz="1100"/>
          </a:p>
        </p:txBody>
      </p:sp>
      <p:sp>
        <p:nvSpPr>
          <p:cNvPr id="29" name="TextBox 6"/>
          <p:cNvSpPr txBox="1"/>
          <p:nvPr/>
        </p:nvSpPr>
        <p:spPr>
          <a:xfrm>
            <a:off x="4960582" y="2439962"/>
            <a:ext cx="4748949" cy="679866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4000" dirty="0">
                <a:solidFill>
                  <a:srgbClr val="1C4885"/>
                </a:solidFill>
                <a:latin typeface="Microsoft YaHei"/>
                <a:ea typeface="Microsoft YaHei"/>
              </a:rPr>
              <a:t>DATA</a:t>
            </a:r>
            <a:endParaRPr lang="en-US" sz="1100" dirty="0"/>
          </a:p>
        </p:txBody>
      </p:sp>
      <p:sp>
        <p:nvSpPr>
          <p:cNvPr id="30" name="TextBox 7"/>
          <p:cNvSpPr txBox="1"/>
          <p:nvPr/>
        </p:nvSpPr>
        <p:spPr>
          <a:xfrm>
            <a:off x="5011382" y="3461897"/>
            <a:ext cx="4910061" cy="82400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marL="171450" indent="-171450" algn="l" latinLnBrk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414141"/>
                </a:solidFill>
                <a:latin typeface="Microsoft YaHei"/>
                <a:ea typeface="Microsoft YaHei"/>
              </a:rPr>
              <a:t>Hypothesis</a:t>
            </a:r>
          </a:p>
          <a:p>
            <a:pPr marL="171450" indent="-171450" algn="l" latinLnBrk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414141"/>
                </a:solidFill>
                <a:latin typeface="Microsoft YaHei"/>
                <a:ea typeface="Microsoft YaHei"/>
              </a:rPr>
              <a:t>Data Gathering</a:t>
            </a:r>
          </a:p>
          <a:p>
            <a:pPr marL="171450" indent="-171450" algn="l" latinLnBrk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414141"/>
                </a:solidFill>
                <a:latin typeface="Microsoft YaHei"/>
                <a:ea typeface="Microsoft YaHei"/>
              </a:rPr>
              <a:t>Data Preparation</a:t>
            </a:r>
          </a:p>
        </p:txBody>
      </p:sp>
      <p:cxnSp>
        <p:nvCxnSpPr>
          <p:cNvPr id="31" name="Connector 8"/>
          <p:cNvCxnSpPr/>
          <p:nvPr/>
        </p:nvCxnSpPr>
        <p:spPr>
          <a:xfrm>
            <a:off x="5011382" y="3290862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3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4" name="TextBox 3"/>
          <p:cNvSpPr txBox="1"/>
          <p:nvPr/>
        </p:nvSpPr>
        <p:spPr>
          <a:xfrm>
            <a:off x="2169058" y="440959"/>
            <a:ext cx="7213600" cy="418191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400" b="1" spc="550" dirty="0">
                <a:solidFill>
                  <a:srgbClr val="1C4885"/>
                </a:solidFill>
                <a:latin typeface="Microsoft YaHei"/>
                <a:ea typeface="Microsoft YaHei"/>
              </a:rPr>
              <a:t>HYPOTHESIS OF THE PROJECT</a:t>
            </a:r>
            <a:endParaRPr lang="en-US" sz="1100" dirty="0"/>
          </a:p>
        </p:txBody>
      </p:sp>
      <p:sp>
        <p:nvSpPr>
          <p:cNvPr id="35" name="TextBox 4"/>
          <p:cNvSpPr txBox="1"/>
          <p:nvPr/>
        </p:nvSpPr>
        <p:spPr>
          <a:xfrm>
            <a:off x="2921000" y="903741"/>
            <a:ext cx="5715000" cy="25462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b="0" dirty="0">
                <a:solidFill>
                  <a:srgbClr val="1C4885"/>
                </a:solidFill>
                <a:latin typeface="Microsoft YaHei"/>
                <a:ea typeface="Microsoft YaHei"/>
              </a:rPr>
              <a:t>AAAA</a:t>
            </a:r>
            <a:endParaRPr lang="en-US" sz="1100" dirty="0"/>
          </a:p>
        </p:txBody>
      </p:sp>
      <p:sp>
        <p:nvSpPr>
          <p:cNvPr id="37" name="Freeform 6"/>
          <p:cNvSpPr/>
          <p:nvPr/>
        </p:nvSpPr>
        <p:spPr>
          <a:xfrm>
            <a:off x="1056218" y="1532508"/>
            <a:ext cx="1214964" cy="1166947"/>
          </a:xfrm>
          <a:custGeom>
            <a:avLst/>
            <a:gdLst/>
            <a:ahLst/>
            <a:cxnLst/>
            <a:rect l="l" t="t" r="r" b="b"/>
            <a:pathLst>
              <a:path w="1214964" h="1166947">
                <a:moveTo>
                  <a:pt x="0" y="0"/>
                </a:moveTo>
                <a:lnTo>
                  <a:pt x="1214964" y="0"/>
                </a:lnTo>
                <a:lnTo>
                  <a:pt x="1214964" y="1166947"/>
                </a:lnTo>
                <a:lnTo>
                  <a:pt x="0" y="116694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8" name="Freeform 7"/>
          <p:cNvSpPr/>
          <p:nvPr/>
        </p:nvSpPr>
        <p:spPr>
          <a:xfrm>
            <a:off x="1157818" y="1634108"/>
            <a:ext cx="9342964" cy="979750"/>
          </a:xfrm>
          <a:custGeom>
            <a:avLst/>
            <a:gdLst/>
            <a:ahLst/>
            <a:cxnLst/>
            <a:rect l="l" t="t" r="r" b="b"/>
            <a:pathLst>
              <a:path w="3843437" h="979750">
                <a:moveTo>
                  <a:pt x="0" y="0"/>
                </a:moveTo>
                <a:lnTo>
                  <a:pt x="3843436" y="0"/>
                </a:lnTo>
                <a:lnTo>
                  <a:pt x="3843436" y="979750"/>
                </a:lnTo>
                <a:lnTo>
                  <a:pt x="0" y="97975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9" name="TextBox 8"/>
          <p:cNvSpPr txBox="1"/>
          <p:nvPr/>
        </p:nvSpPr>
        <p:spPr>
          <a:xfrm>
            <a:off x="1335618" y="1811908"/>
            <a:ext cx="680580" cy="6223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3386" b="1" dirty="0">
                <a:solidFill>
                  <a:srgbClr val="1C4885"/>
                </a:solidFill>
                <a:latin typeface="Microsoft YaHei"/>
                <a:ea typeface="Microsoft YaHei"/>
              </a:rPr>
              <a:t>01</a:t>
            </a:r>
            <a:endParaRPr lang="en-US" sz="1100" dirty="0"/>
          </a:p>
        </p:txBody>
      </p:sp>
      <p:sp>
        <p:nvSpPr>
          <p:cNvPr id="40" name="TextBox 9"/>
          <p:cNvSpPr txBox="1"/>
          <p:nvPr/>
        </p:nvSpPr>
        <p:spPr>
          <a:xfrm>
            <a:off x="2159454" y="1837308"/>
            <a:ext cx="2653919" cy="191719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015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41" name="Freeform 10"/>
          <p:cNvSpPr/>
          <p:nvPr/>
        </p:nvSpPr>
        <p:spPr>
          <a:xfrm>
            <a:off x="1056218" y="2840608"/>
            <a:ext cx="1214964" cy="1166947"/>
          </a:xfrm>
          <a:custGeom>
            <a:avLst/>
            <a:gdLst/>
            <a:ahLst/>
            <a:cxnLst/>
            <a:rect l="l" t="t" r="r" b="b"/>
            <a:pathLst>
              <a:path w="1214964" h="1166947">
                <a:moveTo>
                  <a:pt x="0" y="0"/>
                </a:moveTo>
                <a:lnTo>
                  <a:pt x="1214964" y="0"/>
                </a:lnTo>
                <a:lnTo>
                  <a:pt x="1214964" y="1166947"/>
                </a:lnTo>
                <a:lnTo>
                  <a:pt x="0" y="116694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2" name="Freeform 11"/>
          <p:cNvSpPr/>
          <p:nvPr/>
        </p:nvSpPr>
        <p:spPr>
          <a:xfrm>
            <a:off x="1157817" y="2947413"/>
            <a:ext cx="9342964" cy="979750"/>
          </a:xfrm>
          <a:custGeom>
            <a:avLst/>
            <a:gdLst/>
            <a:ahLst/>
            <a:cxnLst/>
            <a:rect l="l" t="t" r="r" b="b"/>
            <a:pathLst>
              <a:path w="3843437" h="979750">
                <a:moveTo>
                  <a:pt x="0" y="0"/>
                </a:moveTo>
                <a:lnTo>
                  <a:pt x="3843436" y="0"/>
                </a:lnTo>
                <a:lnTo>
                  <a:pt x="3843436" y="979750"/>
                </a:lnTo>
                <a:lnTo>
                  <a:pt x="0" y="97975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3" name="TextBox 12"/>
          <p:cNvSpPr txBox="1"/>
          <p:nvPr/>
        </p:nvSpPr>
        <p:spPr>
          <a:xfrm>
            <a:off x="1322918" y="3120008"/>
            <a:ext cx="680580" cy="6223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3386" b="1">
                <a:solidFill>
                  <a:srgbClr val="1C4885"/>
                </a:solidFill>
                <a:latin typeface="Microsoft YaHei"/>
                <a:ea typeface="Microsoft YaHei"/>
              </a:rPr>
              <a:t>02</a:t>
            </a:r>
            <a:endParaRPr lang="en-US" sz="1100"/>
          </a:p>
        </p:txBody>
      </p:sp>
      <p:sp>
        <p:nvSpPr>
          <p:cNvPr id="44" name="TextBox 13"/>
          <p:cNvSpPr txBox="1"/>
          <p:nvPr/>
        </p:nvSpPr>
        <p:spPr>
          <a:xfrm>
            <a:off x="2147491" y="3145408"/>
            <a:ext cx="2653919" cy="191719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015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45" name="Freeform 14"/>
          <p:cNvSpPr/>
          <p:nvPr/>
        </p:nvSpPr>
        <p:spPr>
          <a:xfrm>
            <a:off x="1056218" y="4161408"/>
            <a:ext cx="1214964" cy="1166947"/>
          </a:xfrm>
          <a:custGeom>
            <a:avLst/>
            <a:gdLst/>
            <a:ahLst/>
            <a:cxnLst/>
            <a:rect l="l" t="t" r="r" b="b"/>
            <a:pathLst>
              <a:path w="1214964" h="1166947">
                <a:moveTo>
                  <a:pt x="0" y="0"/>
                </a:moveTo>
                <a:lnTo>
                  <a:pt x="1214964" y="0"/>
                </a:lnTo>
                <a:lnTo>
                  <a:pt x="1214964" y="1166947"/>
                </a:lnTo>
                <a:lnTo>
                  <a:pt x="0" y="116694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6" name="Freeform 15"/>
          <p:cNvSpPr/>
          <p:nvPr/>
        </p:nvSpPr>
        <p:spPr>
          <a:xfrm>
            <a:off x="1145118" y="4250308"/>
            <a:ext cx="9355663" cy="979750"/>
          </a:xfrm>
          <a:custGeom>
            <a:avLst/>
            <a:gdLst/>
            <a:ahLst/>
            <a:cxnLst/>
            <a:rect l="l" t="t" r="r" b="b"/>
            <a:pathLst>
              <a:path w="3843437" h="979750">
                <a:moveTo>
                  <a:pt x="0" y="0"/>
                </a:moveTo>
                <a:lnTo>
                  <a:pt x="3843436" y="0"/>
                </a:lnTo>
                <a:lnTo>
                  <a:pt x="3843436" y="979750"/>
                </a:lnTo>
                <a:lnTo>
                  <a:pt x="0" y="97975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7" name="TextBox 16"/>
          <p:cNvSpPr txBox="1"/>
          <p:nvPr/>
        </p:nvSpPr>
        <p:spPr>
          <a:xfrm>
            <a:off x="1322918" y="4428108"/>
            <a:ext cx="680580" cy="6223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3386" b="1">
                <a:solidFill>
                  <a:srgbClr val="1C4885"/>
                </a:solidFill>
                <a:latin typeface="Microsoft YaHei"/>
                <a:ea typeface="Microsoft YaHei"/>
              </a:rPr>
              <a:t>03</a:t>
            </a:r>
            <a:endParaRPr lang="en-US" sz="1100"/>
          </a:p>
        </p:txBody>
      </p:sp>
      <p:sp>
        <p:nvSpPr>
          <p:cNvPr id="48" name="TextBox 17"/>
          <p:cNvSpPr txBox="1"/>
          <p:nvPr/>
        </p:nvSpPr>
        <p:spPr>
          <a:xfrm>
            <a:off x="2147491" y="4453508"/>
            <a:ext cx="2653919" cy="191719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015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0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1" name="TextBox 3"/>
          <p:cNvSpPr txBox="1"/>
          <p:nvPr/>
        </p:nvSpPr>
        <p:spPr>
          <a:xfrm>
            <a:off x="2908300" y="459279"/>
            <a:ext cx="5715000" cy="41819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400" b="1" spc="550" dirty="0">
                <a:solidFill>
                  <a:srgbClr val="1C4885"/>
                </a:solidFill>
                <a:latin typeface="Microsoft YaHei"/>
                <a:ea typeface="Microsoft YaHei"/>
              </a:rPr>
              <a:t>DATA GATHERING</a:t>
            </a:r>
            <a:endParaRPr lang="en-US" sz="1100" dirty="0"/>
          </a:p>
        </p:txBody>
      </p:sp>
      <p:sp>
        <p:nvSpPr>
          <p:cNvPr id="52" name="TextBox 4"/>
          <p:cNvSpPr txBox="1"/>
          <p:nvPr/>
        </p:nvSpPr>
        <p:spPr>
          <a:xfrm>
            <a:off x="2921000" y="903741"/>
            <a:ext cx="5715000" cy="25462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dirty="0">
                <a:solidFill>
                  <a:srgbClr val="1C4885"/>
                </a:solidFill>
                <a:latin typeface="Microsoft YaHei"/>
                <a:ea typeface="Microsoft YaHei"/>
              </a:rPr>
              <a:t>ETFs</a:t>
            </a:r>
            <a:endParaRPr lang="en-US" sz="1100" dirty="0"/>
          </a:p>
        </p:txBody>
      </p:sp>
      <p:sp>
        <p:nvSpPr>
          <p:cNvPr id="53" name="Freeform 5"/>
          <p:cNvSpPr/>
          <p:nvPr/>
        </p:nvSpPr>
        <p:spPr>
          <a:xfrm>
            <a:off x="811561" y="1765300"/>
            <a:ext cx="2398874" cy="3959873"/>
          </a:xfrm>
          <a:custGeom>
            <a:avLst/>
            <a:gdLst/>
            <a:ahLst/>
            <a:cxnLst/>
            <a:rect l="l" t="t" r="r" b="b"/>
            <a:pathLst>
              <a:path w="2398874" h="3959873">
                <a:moveTo>
                  <a:pt x="0" y="0"/>
                </a:moveTo>
                <a:lnTo>
                  <a:pt x="2398874" y="0"/>
                </a:lnTo>
                <a:lnTo>
                  <a:pt x="2398874" y="3959873"/>
                </a:lnTo>
                <a:lnTo>
                  <a:pt x="0" y="3959873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4" name="TextBox 6"/>
          <p:cNvSpPr txBox="1"/>
          <p:nvPr/>
        </p:nvSpPr>
        <p:spPr>
          <a:xfrm>
            <a:off x="1032730" y="3678386"/>
            <a:ext cx="1965897" cy="1266116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marL="285750" indent="-285750" algn="l" latinLnBrk="1">
              <a:lnSpc>
                <a:spcPct val="11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Microsoft YaHei"/>
              </a:rPr>
              <a:t>Clean Energy</a:t>
            </a:r>
          </a:p>
          <a:p>
            <a:pPr marL="285750" indent="-285750" algn="l" latinLnBrk="1">
              <a:lnSpc>
                <a:spcPct val="11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Microsoft YaHei"/>
              </a:rPr>
              <a:t>Oil &amp; Gas</a:t>
            </a:r>
          </a:p>
          <a:p>
            <a:pPr algn="l" latinLnBrk="1">
              <a:lnSpc>
                <a:spcPct val="113400"/>
              </a:lnSpc>
            </a:pPr>
            <a:endParaRPr lang="en-US" sz="1600" b="1" dirty="0">
              <a:latin typeface="+mj-lt"/>
              <a:ea typeface="Microsoft YaHei"/>
            </a:endParaRPr>
          </a:p>
          <a:p>
            <a:pPr algn="l" latinLnBrk="1">
              <a:lnSpc>
                <a:spcPct val="113400"/>
              </a:lnSpc>
            </a:pPr>
            <a:r>
              <a:rPr lang="en-US" sz="1200" b="1" dirty="0">
                <a:latin typeface="+mj-lt"/>
                <a:ea typeface="Microsoft YaHei"/>
              </a:rPr>
              <a:t>TAN, QCLN, XLE, ICLN, VDE, QQQ…</a:t>
            </a:r>
          </a:p>
        </p:txBody>
      </p:sp>
      <p:sp>
        <p:nvSpPr>
          <p:cNvPr id="55" name="Freeform 7"/>
          <p:cNvSpPr/>
          <p:nvPr/>
        </p:nvSpPr>
        <p:spPr>
          <a:xfrm>
            <a:off x="3302000" y="1765300"/>
            <a:ext cx="2398874" cy="3959873"/>
          </a:xfrm>
          <a:custGeom>
            <a:avLst/>
            <a:gdLst/>
            <a:ahLst/>
            <a:cxnLst/>
            <a:rect l="l" t="t" r="r" b="b"/>
            <a:pathLst>
              <a:path w="2398874" h="3959873">
                <a:moveTo>
                  <a:pt x="0" y="0"/>
                </a:moveTo>
                <a:lnTo>
                  <a:pt x="2398874" y="0"/>
                </a:lnTo>
                <a:lnTo>
                  <a:pt x="2398874" y="3959873"/>
                </a:lnTo>
                <a:lnTo>
                  <a:pt x="0" y="3959873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 dirty="0"/>
          </a:p>
        </p:txBody>
      </p:sp>
      <p:sp>
        <p:nvSpPr>
          <p:cNvPr id="56" name="Freeform 8"/>
          <p:cNvSpPr/>
          <p:nvPr/>
        </p:nvSpPr>
        <p:spPr>
          <a:xfrm>
            <a:off x="3467100" y="1689100"/>
            <a:ext cx="1214965" cy="203107"/>
          </a:xfrm>
          <a:custGeom>
            <a:avLst/>
            <a:gdLst/>
            <a:ahLst/>
            <a:cxnLst/>
            <a:rect l="l" t="t" r="r" b="b"/>
            <a:pathLst>
              <a:path w="1214965" h="203107">
                <a:moveTo>
                  <a:pt x="0" y="0"/>
                </a:moveTo>
                <a:lnTo>
                  <a:pt x="1214965" y="0"/>
                </a:lnTo>
                <a:lnTo>
                  <a:pt x="1214965" y="203107"/>
                </a:lnTo>
                <a:lnTo>
                  <a:pt x="0" y="20310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8" name="TextBox 10"/>
          <p:cNvSpPr txBox="1"/>
          <p:nvPr/>
        </p:nvSpPr>
        <p:spPr>
          <a:xfrm>
            <a:off x="3525551" y="3662859"/>
            <a:ext cx="1965176" cy="1787797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marL="285750" indent="-285750" latinLnBrk="1">
              <a:lnSpc>
                <a:spcPct val="11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Emerging Mkts</a:t>
            </a:r>
          </a:p>
          <a:p>
            <a:pPr marL="285750" indent="-285750" latinLnBrk="1">
              <a:lnSpc>
                <a:spcPct val="11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Gold</a:t>
            </a:r>
          </a:p>
          <a:p>
            <a:pPr marL="285750" indent="-285750" latinLnBrk="1">
              <a:lnSpc>
                <a:spcPct val="11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Long Term Bond</a:t>
            </a:r>
          </a:p>
          <a:p>
            <a:pPr marL="285750" indent="-285750" latinLnBrk="1">
              <a:lnSpc>
                <a:spcPct val="11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S&amp;P 500</a:t>
            </a:r>
          </a:p>
          <a:p>
            <a:pPr marL="285750" indent="-285750" latinLnBrk="1">
              <a:lnSpc>
                <a:spcPct val="1134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+mj-lt"/>
            </a:endParaRPr>
          </a:p>
          <a:p>
            <a:pPr latinLnBrk="1">
              <a:lnSpc>
                <a:spcPct val="113400"/>
              </a:lnSpc>
            </a:pPr>
            <a:r>
              <a:rPr lang="en-US" sz="1200" b="1" dirty="0">
                <a:latin typeface="+mj-lt"/>
              </a:rPr>
              <a:t>XGD.TO, ZTL.NE, XST.TO, IEMG, VOO…</a:t>
            </a:r>
          </a:p>
        </p:txBody>
      </p:sp>
      <p:cxnSp>
        <p:nvCxnSpPr>
          <p:cNvPr id="59" name="Connector 11"/>
          <p:cNvCxnSpPr/>
          <p:nvPr/>
        </p:nvCxnSpPr>
        <p:spPr>
          <a:xfrm>
            <a:off x="3556470" y="3542398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0" name="Freeform 12"/>
          <p:cNvSpPr/>
          <p:nvPr/>
        </p:nvSpPr>
        <p:spPr>
          <a:xfrm>
            <a:off x="5791200" y="1765300"/>
            <a:ext cx="2398874" cy="3959873"/>
          </a:xfrm>
          <a:custGeom>
            <a:avLst/>
            <a:gdLst/>
            <a:ahLst/>
            <a:cxnLst/>
            <a:rect l="l" t="t" r="r" b="b"/>
            <a:pathLst>
              <a:path w="2398874" h="3959873">
                <a:moveTo>
                  <a:pt x="0" y="0"/>
                </a:moveTo>
                <a:lnTo>
                  <a:pt x="2398874" y="0"/>
                </a:lnTo>
                <a:lnTo>
                  <a:pt x="2398874" y="3959873"/>
                </a:lnTo>
                <a:lnTo>
                  <a:pt x="0" y="3959873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1" name="Freeform 13"/>
          <p:cNvSpPr/>
          <p:nvPr/>
        </p:nvSpPr>
        <p:spPr>
          <a:xfrm>
            <a:off x="5956300" y="1689100"/>
            <a:ext cx="1214965" cy="203107"/>
          </a:xfrm>
          <a:custGeom>
            <a:avLst/>
            <a:gdLst/>
            <a:ahLst/>
            <a:cxnLst/>
            <a:rect l="l" t="t" r="r" b="b"/>
            <a:pathLst>
              <a:path w="1214965" h="203107">
                <a:moveTo>
                  <a:pt x="0" y="0"/>
                </a:moveTo>
                <a:lnTo>
                  <a:pt x="1214965" y="0"/>
                </a:lnTo>
                <a:lnTo>
                  <a:pt x="1214965" y="203107"/>
                </a:lnTo>
                <a:lnTo>
                  <a:pt x="0" y="20310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2" name="TextBox 14"/>
          <p:cNvSpPr txBox="1"/>
          <p:nvPr/>
        </p:nvSpPr>
        <p:spPr>
          <a:xfrm>
            <a:off x="6045670" y="3136972"/>
            <a:ext cx="2202320" cy="3542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000" b="1" dirty="0">
                <a:solidFill>
                  <a:srgbClr val="1C4885"/>
                </a:solidFill>
                <a:latin typeface="+mj-lt"/>
                <a:ea typeface="Microsoft YaHei"/>
              </a:rPr>
              <a:t>Value ETFs</a:t>
            </a:r>
            <a:endParaRPr lang="en-US" sz="1200" dirty="0">
              <a:latin typeface="+mj-lt"/>
            </a:endParaRPr>
          </a:p>
        </p:txBody>
      </p:sp>
      <p:sp>
        <p:nvSpPr>
          <p:cNvPr id="63" name="TextBox 15"/>
          <p:cNvSpPr txBox="1"/>
          <p:nvPr/>
        </p:nvSpPr>
        <p:spPr>
          <a:xfrm>
            <a:off x="5994870" y="3682098"/>
            <a:ext cx="2181263" cy="596702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  <a:p>
            <a:pPr algn="l" latinLnBrk="1"/>
            <a:endParaRPr lang="en-US" sz="1100" dirty="0"/>
          </a:p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</a:p>
        </p:txBody>
      </p:sp>
      <p:cxnSp>
        <p:nvCxnSpPr>
          <p:cNvPr id="64" name="Connector 16"/>
          <p:cNvCxnSpPr/>
          <p:nvPr/>
        </p:nvCxnSpPr>
        <p:spPr>
          <a:xfrm>
            <a:off x="6045670" y="3542398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5" name="Freeform 17"/>
          <p:cNvSpPr/>
          <p:nvPr/>
        </p:nvSpPr>
        <p:spPr>
          <a:xfrm>
            <a:off x="8293100" y="1765300"/>
            <a:ext cx="2398874" cy="3959873"/>
          </a:xfrm>
          <a:custGeom>
            <a:avLst/>
            <a:gdLst/>
            <a:ahLst/>
            <a:cxnLst/>
            <a:rect l="l" t="t" r="r" b="b"/>
            <a:pathLst>
              <a:path w="2398874" h="3959873">
                <a:moveTo>
                  <a:pt x="0" y="0"/>
                </a:moveTo>
                <a:lnTo>
                  <a:pt x="2398874" y="0"/>
                </a:lnTo>
                <a:lnTo>
                  <a:pt x="2398874" y="3959873"/>
                </a:lnTo>
                <a:lnTo>
                  <a:pt x="0" y="3959873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 dirty="0"/>
          </a:p>
        </p:txBody>
      </p:sp>
      <p:sp>
        <p:nvSpPr>
          <p:cNvPr id="66" name="Freeform 18"/>
          <p:cNvSpPr/>
          <p:nvPr/>
        </p:nvSpPr>
        <p:spPr>
          <a:xfrm>
            <a:off x="8458200" y="1689100"/>
            <a:ext cx="1214965" cy="203107"/>
          </a:xfrm>
          <a:custGeom>
            <a:avLst/>
            <a:gdLst/>
            <a:ahLst/>
            <a:cxnLst/>
            <a:rect l="l" t="t" r="r" b="b"/>
            <a:pathLst>
              <a:path w="1214965" h="203107">
                <a:moveTo>
                  <a:pt x="0" y="0"/>
                </a:moveTo>
                <a:lnTo>
                  <a:pt x="1214965" y="0"/>
                </a:lnTo>
                <a:lnTo>
                  <a:pt x="1214965" y="203107"/>
                </a:lnTo>
                <a:lnTo>
                  <a:pt x="0" y="20310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7" name="TextBox 19"/>
          <p:cNvSpPr txBox="1"/>
          <p:nvPr/>
        </p:nvSpPr>
        <p:spPr>
          <a:xfrm>
            <a:off x="8496770" y="3047098"/>
            <a:ext cx="220232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68" name="TextBox 20"/>
          <p:cNvSpPr txBox="1"/>
          <p:nvPr/>
        </p:nvSpPr>
        <p:spPr>
          <a:xfrm>
            <a:off x="8496770" y="3682098"/>
            <a:ext cx="2181263" cy="596702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  <a:p>
            <a:pPr algn="l" latinLnBrk="1"/>
            <a:endParaRPr lang="en-US" sz="1100" dirty="0"/>
          </a:p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</a:p>
        </p:txBody>
      </p:sp>
      <p:cxnSp>
        <p:nvCxnSpPr>
          <p:cNvPr id="69" name="Connector 21"/>
          <p:cNvCxnSpPr/>
          <p:nvPr/>
        </p:nvCxnSpPr>
        <p:spPr>
          <a:xfrm>
            <a:off x="8547570" y="3542398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0" name="Freeform 22"/>
          <p:cNvSpPr/>
          <p:nvPr/>
        </p:nvSpPr>
        <p:spPr>
          <a:xfrm>
            <a:off x="990600" y="1689100"/>
            <a:ext cx="1214965" cy="203107"/>
          </a:xfrm>
          <a:custGeom>
            <a:avLst/>
            <a:gdLst/>
            <a:ahLst/>
            <a:cxnLst/>
            <a:rect l="l" t="t" r="r" b="b"/>
            <a:pathLst>
              <a:path w="1214965" h="203107">
                <a:moveTo>
                  <a:pt x="0" y="0"/>
                </a:moveTo>
                <a:lnTo>
                  <a:pt x="1214965" y="0"/>
                </a:lnTo>
                <a:lnTo>
                  <a:pt x="1214965" y="203107"/>
                </a:lnTo>
                <a:lnTo>
                  <a:pt x="0" y="20310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1" name="TextBox 23"/>
          <p:cNvSpPr txBox="1"/>
          <p:nvPr/>
        </p:nvSpPr>
        <p:spPr>
          <a:xfrm>
            <a:off x="1092564" y="3112698"/>
            <a:ext cx="2202320" cy="3542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latinLnBrk="1">
              <a:lnSpc>
                <a:spcPct val="113400"/>
              </a:lnSpc>
            </a:pPr>
            <a:r>
              <a:rPr lang="en-US" sz="2000" b="1" dirty="0">
                <a:solidFill>
                  <a:srgbClr val="1C4885"/>
                </a:solidFill>
                <a:latin typeface="+mj-lt"/>
                <a:ea typeface="Microsoft YaHei"/>
              </a:rPr>
              <a:t>Growth ETFs</a:t>
            </a:r>
          </a:p>
        </p:txBody>
      </p:sp>
      <p:cxnSp>
        <p:nvCxnSpPr>
          <p:cNvPr id="72" name="Connector 24"/>
          <p:cNvCxnSpPr/>
          <p:nvPr/>
        </p:nvCxnSpPr>
        <p:spPr>
          <a:xfrm>
            <a:off x="1079972" y="3542398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5" name="Freeform 27"/>
          <p:cNvSpPr/>
          <p:nvPr/>
        </p:nvSpPr>
        <p:spPr>
          <a:xfrm>
            <a:off x="6134066" y="2159025"/>
            <a:ext cx="711264" cy="690650"/>
          </a:xfrm>
          <a:custGeom>
            <a:avLst/>
            <a:gdLst/>
            <a:ahLst/>
            <a:cxnLst/>
            <a:rect l="l" t="t" r="r" b="b"/>
            <a:pathLst>
              <a:path w="711264" h="690650">
                <a:moveTo>
                  <a:pt x="361219" y="690650"/>
                </a:moveTo>
                <a:lnTo>
                  <a:pt x="705645" y="443625"/>
                </a:lnTo>
                <a:cubicBezTo>
                  <a:pt x="711231" y="437917"/>
                  <a:pt x="711231" y="437917"/>
                  <a:pt x="711231" y="432330"/>
                </a:cubicBezTo>
                <a:lnTo>
                  <a:pt x="711231" y="426744"/>
                </a:lnTo>
                <a:cubicBezTo>
                  <a:pt x="711265" y="425252"/>
                  <a:pt x="710687" y="423811"/>
                  <a:pt x="709632" y="422756"/>
                </a:cubicBezTo>
                <a:cubicBezTo>
                  <a:pt x="708577" y="421701"/>
                  <a:pt x="707136" y="421123"/>
                  <a:pt x="705645" y="421157"/>
                </a:cubicBezTo>
                <a:lnTo>
                  <a:pt x="605693" y="348288"/>
                </a:lnTo>
                <a:lnTo>
                  <a:pt x="705645" y="275419"/>
                </a:lnTo>
                <a:cubicBezTo>
                  <a:pt x="711231" y="275419"/>
                  <a:pt x="711231" y="269711"/>
                  <a:pt x="711231" y="264125"/>
                </a:cubicBezTo>
                <a:lnTo>
                  <a:pt x="711231" y="264125"/>
                </a:lnTo>
                <a:cubicBezTo>
                  <a:pt x="711231" y="258538"/>
                  <a:pt x="711231" y="252951"/>
                  <a:pt x="705645" y="252951"/>
                </a:cubicBezTo>
                <a:lnTo>
                  <a:pt x="361219" y="5562"/>
                </a:lnTo>
                <a:cubicBezTo>
                  <a:pt x="361205" y="2486"/>
                  <a:pt x="358708" y="0"/>
                  <a:pt x="355633" y="0"/>
                </a:cubicBezTo>
                <a:cubicBezTo>
                  <a:pt x="352557" y="0"/>
                  <a:pt x="350060" y="2486"/>
                  <a:pt x="350046" y="5562"/>
                </a:cubicBezTo>
                <a:lnTo>
                  <a:pt x="5621" y="252708"/>
                </a:lnTo>
                <a:cubicBezTo>
                  <a:pt x="34" y="252708"/>
                  <a:pt x="34" y="258295"/>
                  <a:pt x="34" y="263882"/>
                </a:cubicBezTo>
                <a:lnTo>
                  <a:pt x="34" y="263882"/>
                </a:lnTo>
                <a:cubicBezTo>
                  <a:pt x="34" y="269468"/>
                  <a:pt x="34" y="275176"/>
                  <a:pt x="5621" y="275176"/>
                </a:cubicBezTo>
                <a:lnTo>
                  <a:pt x="105572" y="348045"/>
                </a:lnTo>
                <a:lnTo>
                  <a:pt x="5621" y="420914"/>
                </a:lnTo>
                <a:cubicBezTo>
                  <a:pt x="4129" y="420881"/>
                  <a:pt x="2688" y="421458"/>
                  <a:pt x="1633" y="422513"/>
                </a:cubicBezTo>
                <a:cubicBezTo>
                  <a:pt x="578" y="423568"/>
                  <a:pt x="0" y="425009"/>
                  <a:pt x="34" y="426501"/>
                </a:cubicBezTo>
                <a:lnTo>
                  <a:pt x="34" y="432087"/>
                </a:lnTo>
                <a:cubicBezTo>
                  <a:pt x="34" y="437674"/>
                  <a:pt x="34" y="437674"/>
                  <a:pt x="5621" y="443382"/>
                </a:cubicBezTo>
                <a:lnTo>
                  <a:pt x="350046" y="690650"/>
                </a:lnTo>
                <a:lnTo>
                  <a:pt x="361219" y="690650"/>
                </a:lnTo>
                <a:close/>
                <a:moveTo>
                  <a:pt x="33311" y="263882"/>
                </a:moveTo>
                <a:lnTo>
                  <a:pt x="355511" y="33130"/>
                </a:lnTo>
                <a:lnTo>
                  <a:pt x="677833" y="263882"/>
                </a:lnTo>
                <a:lnTo>
                  <a:pt x="355633" y="499734"/>
                </a:lnTo>
                <a:lnTo>
                  <a:pt x="33432" y="263882"/>
                </a:lnTo>
                <a:close/>
                <a:moveTo>
                  <a:pt x="33311" y="432330"/>
                </a:moveTo>
                <a:lnTo>
                  <a:pt x="127675" y="364926"/>
                </a:lnTo>
                <a:lnTo>
                  <a:pt x="349925" y="522809"/>
                </a:lnTo>
                <a:cubicBezTo>
                  <a:pt x="349916" y="524811"/>
                  <a:pt x="350978" y="526664"/>
                  <a:pt x="352711" y="527668"/>
                </a:cubicBezTo>
                <a:cubicBezTo>
                  <a:pt x="354443" y="528672"/>
                  <a:pt x="356580" y="528672"/>
                  <a:pt x="358312" y="527668"/>
                </a:cubicBezTo>
                <a:cubicBezTo>
                  <a:pt x="360044" y="526664"/>
                  <a:pt x="361107" y="524811"/>
                  <a:pt x="361098" y="522809"/>
                </a:cubicBezTo>
                <a:lnTo>
                  <a:pt x="582983" y="364926"/>
                </a:lnTo>
                <a:lnTo>
                  <a:pt x="677469" y="432330"/>
                </a:lnTo>
                <a:lnTo>
                  <a:pt x="355147" y="663082"/>
                </a:lnTo>
                <a:lnTo>
                  <a:pt x="33432" y="432330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5" name="Graphic 4" descr="User network with solid fill">
            <a:extLst>
              <a:ext uri="{FF2B5EF4-FFF2-40B4-BE49-F238E27FC236}">
                <a16:creationId xmlns:a16="http://schemas.microsoft.com/office/drawing/2014/main" id="{2BDA04A9-04F9-4FE2-A25C-D30600DF0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4540" y="2045092"/>
            <a:ext cx="914400" cy="914400"/>
          </a:xfrm>
          <a:prstGeom prst="rect">
            <a:avLst/>
          </a:prstGeom>
        </p:spPr>
      </p:pic>
      <p:pic>
        <p:nvPicPr>
          <p:cNvPr id="9" name="Graphic 8" descr="Blockchain outline">
            <a:extLst>
              <a:ext uri="{FF2B5EF4-FFF2-40B4-BE49-F238E27FC236}">
                <a16:creationId xmlns:a16="http://schemas.microsoft.com/office/drawing/2014/main" id="{BAE0CC45-2BCB-4EA2-8DFB-301BBBB55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6435" y="2002619"/>
            <a:ext cx="914400" cy="914400"/>
          </a:xfrm>
          <a:prstGeom prst="rect">
            <a:avLst/>
          </a:prstGeom>
        </p:spPr>
      </p:pic>
      <p:pic>
        <p:nvPicPr>
          <p:cNvPr id="11" name="Graphic 10" descr="Electric Tower with solid fill">
            <a:extLst>
              <a:ext uri="{FF2B5EF4-FFF2-40B4-BE49-F238E27FC236}">
                <a16:creationId xmlns:a16="http://schemas.microsoft.com/office/drawing/2014/main" id="{E57402FE-4676-4C10-8A70-54E6F1E169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7018" y="2092700"/>
            <a:ext cx="761042" cy="761042"/>
          </a:xfrm>
          <a:prstGeom prst="rect">
            <a:avLst/>
          </a:prstGeom>
        </p:spPr>
      </p:pic>
      <p:sp>
        <p:nvSpPr>
          <p:cNvPr id="29" name="TextBox 14">
            <a:extLst>
              <a:ext uri="{FF2B5EF4-FFF2-40B4-BE49-F238E27FC236}">
                <a16:creationId xmlns:a16="http://schemas.microsoft.com/office/drawing/2014/main" id="{1C1969E9-92DA-4113-96A3-F2CB11038A10}"/>
              </a:ext>
            </a:extLst>
          </p:cNvPr>
          <p:cNvSpPr txBox="1"/>
          <p:nvPr/>
        </p:nvSpPr>
        <p:spPr>
          <a:xfrm>
            <a:off x="3525550" y="3143392"/>
            <a:ext cx="2202320" cy="3542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000" b="1" dirty="0">
                <a:solidFill>
                  <a:srgbClr val="1C4885"/>
                </a:solidFill>
                <a:latin typeface="+mj-lt"/>
                <a:ea typeface="Microsoft YaHei"/>
              </a:rPr>
              <a:t>Balanced ETFs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5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0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1" name="TextBox 3"/>
          <p:cNvSpPr txBox="1"/>
          <p:nvPr/>
        </p:nvSpPr>
        <p:spPr>
          <a:xfrm>
            <a:off x="2908300" y="459279"/>
            <a:ext cx="5715000" cy="41819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400" b="1" spc="550" dirty="0">
                <a:solidFill>
                  <a:srgbClr val="1C4885"/>
                </a:solidFill>
                <a:latin typeface="Microsoft YaHei"/>
                <a:ea typeface="Microsoft YaHei"/>
              </a:rPr>
              <a:t>DATA GATHERING</a:t>
            </a:r>
            <a:endParaRPr lang="en-US" sz="1100" dirty="0"/>
          </a:p>
        </p:txBody>
      </p:sp>
      <p:sp>
        <p:nvSpPr>
          <p:cNvPr id="52" name="TextBox 4"/>
          <p:cNvSpPr txBox="1"/>
          <p:nvPr/>
        </p:nvSpPr>
        <p:spPr>
          <a:xfrm>
            <a:off x="2921000" y="903741"/>
            <a:ext cx="5715000" cy="413959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dirty="0">
                <a:solidFill>
                  <a:srgbClr val="1C4885"/>
                </a:solidFill>
                <a:latin typeface="Microsoft YaHei"/>
                <a:ea typeface="Microsoft YaHei"/>
              </a:rPr>
              <a:t>COVID-19 Policy Response Data</a:t>
            </a:r>
          </a:p>
          <a:p>
            <a:pPr algn="ctr" latinLnBrk="1">
              <a:lnSpc>
                <a:spcPct val="113400"/>
              </a:lnSpc>
            </a:pPr>
            <a:r>
              <a:rPr lang="en-US" sz="900" dirty="0">
                <a:solidFill>
                  <a:srgbClr val="1C4885"/>
                </a:solidFill>
                <a:latin typeface="Microsoft YaHei"/>
                <a:ea typeface="Microsoft YaHei"/>
              </a:rPr>
              <a:t>https://ourworldindata.org/policy-responses-covid</a:t>
            </a:r>
          </a:p>
        </p:txBody>
      </p:sp>
      <p:sp>
        <p:nvSpPr>
          <p:cNvPr id="53" name="Freeform 5"/>
          <p:cNvSpPr/>
          <p:nvPr/>
        </p:nvSpPr>
        <p:spPr>
          <a:xfrm>
            <a:off x="825500" y="1765300"/>
            <a:ext cx="2398874" cy="3959873"/>
          </a:xfrm>
          <a:custGeom>
            <a:avLst/>
            <a:gdLst/>
            <a:ahLst/>
            <a:cxnLst/>
            <a:rect l="l" t="t" r="r" b="b"/>
            <a:pathLst>
              <a:path w="2398874" h="3959873">
                <a:moveTo>
                  <a:pt x="0" y="0"/>
                </a:moveTo>
                <a:lnTo>
                  <a:pt x="2398874" y="0"/>
                </a:lnTo>
                <a:lnTo>
                  <a:pt x="2398874" y="3959873"/>
                </a:lnTo>
                <a:lnTo>
                  <a:pt x="0" y="3959873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4" name="TextBox 6"/>
          <p:cNvSpPr txBox="1"/>
          <p:nvPr/>
        </p:nvSpPr>
        <p:spPr>
          <a:xfrm>
            <a:off x="1029172" y="3682098"/>
            <a:ext cx="2181263" cy="596702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  <a:p>
            <a:pPr algn="l" latinLnBrk="1"/>
            <a:endParaRPr lang="en-US" sz="1100" dirty="0"/>
          </a:p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</a:p>
        </p:txBody>
      </p:sp>
      <p:sp>
        <p:nvSpPr>
          <p:cNvPr id="55" name="Freeform 7"/>
          <p:cNvSpPr/>
          <p:nvPr/>
        </p:nvSpPr>
        <p:spPr>
          <a:xfrm>
            <a:off x="3302000" y="1765300"/>
            <a:ext cx="2398874" cy="3959873"/>
          </a:xfrm>
          <a:custGeom>
            <a:avLst/>
            <a:gdLst/>
            <a:ahLst/>
            <a:cxnLst/>
            <a:rect l="l" t="t" r="r" b="b"/>
            <a:pathLst>
              <a:path w="2398874" h="3959873">
                <a:moveTo>
                  <a:pt x="0" y="0"/>
                </a:moveTo>
                <a:lnTo>
                  <a:pt x="2398874" y="0"/>
                </a:lnTo>
                <a:lnTo>
                  <a:pt x="2398874" y="3959873"/>
                </a:lnTo>
                <a:lnTo>
                  <a:pt x="0" y="3959873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6" name="Freeform 8"/>
          <p:cNvSpPr/>
          <p:nvPr/>
        </p:nvSpPr>
        <p:spPr>
          <a:xfrm>
            <a:off x="3467100" y="1689100"/>
            <a:ext cx="1214965" cy="203107"/>
          </a:xfrm>
          <a:custGeom>
            <a:avLst/>
            <a:gdLst/>
            <a:ahLst/>
            <a:cxnLst/>
            <a:rect l="l" t="t" r="r" b="b"/>
            <a:pathLst>
              <a:path w="1214965" h="203107">
                <a:moveTo>
                  <a:pt x="0" y="0"/>
                </a:moveTo>
                <a:lnTo>
                  <a:pt x="1214965" y="0"/>
                </a:lnTo>
                <a:lnTo>
                  <a:pt x="1214965" y="203107"/>
                </a:lnTo>
                <a:lnTo>
                  <a:pt x="0" y="20310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8" name="TextBox 10"/>
          <p:cNvSpPr txBox="1"/>
          <p:nvPr/>
        </p:nvSpPr>
        <p:spPr>
          <a:xfrm>
            <a:off x="3505670" y="3682098"/>
            <a:ext cx="2181263" cy="596702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  <a:p>
            <a:pPr algn="l" latinLnBrk="1"/>
            <a:endParaRPr lang="en-US" sz="1100" dirty="0"/>
          </a:p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</a:p>
        </p:txBody>
      </p:sp>
      <p:cxnSp>
        <p:nvCxnSpPr>
          <p:cNvPr id="59" name="Connector 11"/>
          <p:cNvCxnSpPr/>
          <p:nvPr/>
        </p:nvCxnSpPr>
        <p:spPr>
          <a:xfrm>
            <a:off x="3556470" y="3542398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0" name="Freeform 12"/>
          <p:cNvSpPr/>
          <p:nvPr/>
        </p:nvSpPr>
        <p:spPr>
          <a:xfrm>
            <a:off x="5791200" y="1765300"/>
            <a:ext cx="2398874" cy="3959873"/>
          </a:xfrm>
          <a:custGeom>
            <a:avLst/>
            <a:gdLst/>
            <a:ahLst/>
            <a:cxnLst/>
            <a:rect l="l" t="t" r="r" b="b"/>
            <a:pathLst>
              <a:path w="2398874" h="3959873">
                <a:moveTo>
                  <a:pt x="0" y="0"/>
                </a:moveTo>
                <a:lnTo>
                  <a:pt x="2398874" y="0"/>
                </a:lnTo>
                <a:lnTo>
                  <a:pt x="2398874" y="3959873"/>
                </a:lnTo>
                <a:lnTo>
                  <a:pt x="0" y="3959873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1" name="Freeform 13"/>
          <p:cNvSpPr/>
          <p:nvPr/>
        </p:nvSpPr>
        <p:spPr>
          <a:xfrm>
            <a:off x="5956300" y="1689100"/>
            <a:ext cx="1214965" cy="203107"/>
          </a:xfrm>
          <a:custGeom>
            <a:avLst/>
            <a:gdLst/>
            <a:ahLst/>
            <a:cxnLst/>
            <a:rect l="l" t="t" r="r" b="b"/>
            <a:pathLst>
              <a:path w="1214965" h="203107">
                <a:moveTo>
                  <a:pt x="0" y="0"/>
                </a:moveTo>
                <a:lnTo>
                  <a:pt x="1214965" y="0"/>
                </a:lnTo>
                <a:lnTo>
                  <a:pt x="1214965" y="203107"/>
                </a:lnTo>
                <a:lnTo>
                  <a:pt x="0" y="20310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2" name="TextBox 14"/>
          <p:cNvSpPr txBox="1"/>
          <p:nvPr/>
        </p:nvSpPr>
        <p:spPr>
          <a:xfrm>
            <a:off x="5994870" y="3047098"/>
            <a:ext cx="220232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63" name="TextBox 15"/>
          <p:cNvSpPr txBox="1"/>
          <p:nvPr/>
        </p:nvSpPr>
        <p:spPr>
          <a:xfrm>
            <a:off x="5994870" y="3682098"/>
            <a:ext cx="2181263" cy="596702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  <a:p>
            <a:pPr algn="l" latinLnBrk="1"/>
            <a:endParaRPr lang="en-US" sz="1100" dirty="0"/>
          </a:p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</a:p>
        </p:txBody>
      </p:sp>
      <p:cxnSp>
        <p:nvCxnSpPr>
          <p:cNvPr id="64" name="Connector 16"/>
          <p:cNvCxnSpPr/>
          <p:nvPr/>
        </p:nvCxnSpPr>
        <p:spPr>
          <a:xfrm>
            <a:off x="6045670" y="3542398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5" name="Freeform 17"/>
          <p:cNvSpPr/>
          <p:nvPr/>
        </p:nvSpPr>
        <p:spPr>
          <a:xfrm>
            <a:off x="8293100" y="1765300"/>
            <a:ext cx="2398874" cy="3959873"/>
          </a:xfrm>
          <a:custGeom>
            <a:avLst/>
            <a:gdLst/>
            <a:ahLst/>
            <a:cxnLst/>
            <a:rect l="l" t="t" r="r" b="b"/>
            <a:pathLst>
              <a:path w="2398874" h="3959873">
                <a:moveTo>
                  <a:pt x="0" y="0"/>
                </a:moveTo>
                <a:lnTo>
                  <a:pt x="2398874" y="0"/>
                </a:lnTo>
                <a:lnTo>
                  <a:pt x="2398874" y="3959873"/>
                </a:lnTo>
                <a:lnTo>
                  <a:pt x="0" y="3959873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 dirty="0"/>
          </a:p>
        </p:txBody>
      </p:sp>
      <p:sp>
        <p:nvSpPr>
          <p:cNvPr id="66" name="Freeform 18"/>
          <p:cNvSpPr/>
          <p:nvPr/>
        </p:nvSpPr>
        <p:spPr>
          <a:xfrm>
            <a:off x="8458200" y="1689100"/>
            <a:ext cx="1214965" cy="203107"/>
          </a:xfrm>
          <a:custGeom>
            <a:avLst/>
            <a:gdLst/>
            <a:ahLst/>
            <a:cxnLst/>
            <a:rect l="l" t="t" r="r" b="b"/>
            <a:pathLst>
              <a:path w="1214965" h="203107">
                <a:moveTo>
                  <a:pt x="0" y="0"/>
                </a:moveTo>
                <a:lnTo>
                  <a:pt x="1214965" y="0"/>
                </a:lnTo>
                <a:lnTo>
                  <a:pt x="1214965" y="203107"/>
                </a:lnTo>
                <a:lnTo>
                  <a:pt x="0" y="20310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7" name="TextBox 19"/>
          <p:cNvSpPr txBox="1"/>
          <p:nvPr/>
        </p:nvSpPr>
        <p:spPr>
          <a:xfrm>
            <a:off x="8496770" y="3047098"/>
            <a:ext cx="220232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68" name="TextBox 20"/>
          <p:cNvSpPr txBox="1"/>
          <p:nvPr/>
        </p:nvSpPr>
        <p:spPr>
          <a:xfrm>
            <a:off x="8496770" y="3682098"/>
            <a:ext cx="2181263" cy="596702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  <a:p>
            <a:pPr algn="l" latinLnBrk="1"/>
            <a:endParaRPr lang="en-US" sz="1100" dirty="0"/>
          </a:p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</a:p>
        </p:txBody>
      </p:sp>
      <p:cxnSp>
        <p:nvCxnSpPr>
          <p:cNvPr id="69" name="Connector 21"/>
          <p:cNvCxnSpPr/>
          <p:nvPr/>
        </p:nvCxnSpPr>
        <p:spPr>
          <a:xfrm>
            <a:off x="8547570" y="3542398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0" name="Freeform 22"/>
          <p:cNvSpPr/>
          <p:nvPr/>
        </p:nvSpPr>
        <p:spPr>
          <a:xfrm>
            <a:off x="990600" y="1689100"/>
            <a:ext cx="1214965" cy="203107"/>
          </a:xfrm>
          <a:custGeom>
            <a:avLst/>
            <a:gdLst/>
            <a:ahLst/>
            <a:cxnLst/>
            <a:rect l="l" t="t" r="r" b="b"/>
            <a:pathLst>
              <a:path w="1214965" h="203107">
                <a:moveTo>
                  <a:pt x="0" y="0"/>
                </a:moveTo>
                <a:lnTo>
                  <a:pt x="1214965" y="0"/>
                </a:lnTo>
                <a:lnTo>
                  <a:pt x="1214965" y="203107"/>
                </a:lnTo>
                <a:lnTo>
                  <a:pt x="0" y="203107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72" name="Connector 24"/>
          <p:cNvCxnSpPr/>
          <p:nvPr/>
        </p:nvCxnSpPr>
        <p:spPr>
          <a:xfrm>
            <a:off x="1079972" y="3542398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5" name="Freeform 27"/>
          <p:cNvSpPr/>
          <p:nvPr/>
        </p:nvSpPr>
        <p:spPr>
          <a:xfrm>
            <a:off x="6134066" y="2159025"/>
            <a:ext cx="711264" cy="690650"/>
          </a:xfrm>
          <a:custGeom>
            <a:avLst/>
            <a:gdLst/>
            <a:ahLst/>
            <a:cxnLst/>
            <a:rect l="l" t="t" r="r" b="b"/>
            <a:pathLst>
              <a:path w="711264" h="690650">
                <a:moveTo>
                  <a:pt x="361219" y="690650"/>
                </a:moveTo>
                <a:lnTo>
                  <a:pt x="705645" y="443625"/>
                </a:lnTo>
                <a:cubicBezTo>
                  <a:pt x="711231" y="437917"/>
                  <a:pt x="711231" y="437917"/>
                  <a:pt x="711231" y="432330"/>
                </a:cubicBezTo>
                <a:lnTo>
                  <a:pt x="711231" y="426744"/>
                </a:lnTo>
                <a:cubicBezTo>
                  <a:pt x="711265" y="425252"/>
                  <a:pt x="710687" y="423811"/>
                  <a:pt x="709632" y="422756"/>
                </a:cubicBezTo>
                <a:cubicBezTo>
                  <a:pt x="708577" y="421701"/>
                  <a:pt x="707136" y="421123"/>
                  <a:pt x="705645" y="421157"/>
                </a:cubicBezTo>
                <a:lnTo>
                  <a:pt x="605693" y="348288"/>
                </a:lnTo>
                <a:lnTo>
                  <a:pt x="705645" y="275419"/>
                </a:lnTo>
                <a:cubicBezTo>
                  <a:pt x="711231" y="275419"/>
                  <a:pt x="711231" y="269711"/>
                  <a:pt x="711231" y="264125"/>
                </a:cubicBezTo>
                <a:lnTo>
                  <a:pt x="711231" y="264125"/>
                </a:lnTo>
                <a:cubicBezTo>
                  <a:pt x="711231" y="258538"/>
                  <a:pt x="711231" y="252951"/>
                  <a:pt x="705645" y="252951"/>
                </a:cubicBezTo>
                <a:lnTo>
                  <a:pt x="361219" y="5562"/>
                </a:lnTo>
                <a:cubicBezTo>
                  <a:pt x="361205" y="2486"/>
                  <a:pt x="358708" y="0"/>
                  <a:pt x="355633" y="0"/>
                </a:cubicBezTo>
                <a:cubicBezTo>
                  <a:pt x="352557" y="0"/>
                  <a:pt x="350060" y="2486"/>
                  <a:pt x="350046" y="5562"/>
                </a:cubicBezTo>
                <a:lnTo>
                  <a:pt x="5621" y="252708"/>
                </a:lnTo>
                <a:cubicBezTo>
                  <a:pt x="34" y="252708"/>
                  <a:pt x="34" y="258295"/>
                  <a:pt x="34" y="263882"/>
                </a:cubicBezTo>
                <a:lnTo>
                  <a:pt x="34" y="263882"/>
                </a:lnTo>
                <a:cubicBezTo>
                  <a:pt x="34" y="269468"/>
                  <a:pt x="34" y="275176"/>
                  <a:pt x="5621" y="275176"/>
                </a:cubicBezTo>
                <a:lnTo>
                  <a:pt x="105572" y="348045"/>
                </a:lnTo>
                <a:lnTo>
                  <a:pt x="5621" y="420914"/>
                </a:lnTo>
                <a:cubicBezTo>
                  <a:pt x="4129" y="420881"/>
                  <a:pt x="2688" y="421458"/>
                  <a:pt x="1633" y="422513"/>
                </a:cubicBezTo>
                <a:cubicBezTo>
                  <a:pt x="578" y="423568"/>
                  <a:pt x="0" y="425009"/>
                  <a:pt x="34" y="426501"/>
                </a:cubicBezTo>
                <a:lnTo>
                  <a:pt x="34" y="432087"/>
                </a:lnTo>
                <a:cubicBezTo>
                  <a:pt x="34" y="437674"/>
                  <a:pt x="34" y="437674"/>
                  <a:pt x="5621" y="443382"/>
                </a:cubicBezTo>
                <a:lnTo>
                  <a:pt x="350046" y="690650"/>
                </a:lnTo>
                <a:lnTo>
                  <a:pt x="361219" y="690650"/>
                </a:lnTo>
                <a:close/>
                <a:moveTo>
                  <a:pt x="33311" y="263882"/>
                </a:moveTo>
                <a:lnTo>
                  <a:pt x="355511" y="33130"/>
                </a:lnTo>
                <a:lnTo>
                  <a:pt x="677833" y="263882"/>
                </a:lnTo>
                <a:lnTo>
                  <a:pt x="355633" y="499734"/>
                </a:lnTo>
                <a:lnTo>
                  <a:pt x="33432" y="263882"/>
                </a:lnTo>
                <a:close/>
                <a:moveTo>
                  <a:pt x="33311" y="432330"/>
                </a:moveTo>
                <a:lnTo>
                  <a:pt x="127675" y="364926"/>
                </a:lnTo>
                <a:lnTo>
                  <a:pt x="349925" y="522809"/>
                </a:lnTo>
                <a:cubicBezTo>
                  <a:pt x="349916" y="524811"/>
                  <a:pt x="350978" y="526664"/>
                  <a:pt x="352711" y="527668"/>
                </a:cubicBezTo>
                <a:cubicBezTo>
                  <a:pt x="354443" y="528672"/>
                  <a:pt x="356580" y="528672"/>
                  <a:pt x="358312" y="527668"/>
                </a:cubicBezTo>
                <a:cubicBezTo>
                  <a:pt x="360044" y="526664"/>
                  <a:pt x="361107" y="524811"/>
                  <a:pt x="361098" y="522809"/>
                </a:cubicBezTo>
                <a:lnTo>
                  <a:pt x="582983" y="364926"/>
                </a:lnTo>
                <a:lnTo>
                  <a:pt x="677469" y="432330"/>
                </a:lnTo>
                <a:lnTo>
                  <a:pt x="355147" y="663082"/>
                </a:lnTo>
                <a:lnTo>
                  <a:pt x="33432" y="432330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5" name="Graphic 4" descr="User network with solid fill">
            <a:extLst>
              <a:ext uri="{FF2B5EF4-FFF2-40B4-BE49-F238E27FC236}">
                <a16:creationId xmlns:a16="http://schemas.microsoft.com/office/drawing/2014/main" id="{2BDA04A9-04F9-4FE2-A25C-D30600DF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882" y="2045092"/>
            <a:ext cx="914400" cy="914400"/>
          </a:xfrm>
          <a:prstGeom prst="rect">
            <a:avLst/>
          </a:prstGeom>
        </p:spPr>
      </p:pic>
      <p:pic>
        <p:nvPicPr>
          <p:cNvPr id="9" name="Graphic 8" descr="Blockchain outline">
            <a:extLst>
              <a:ext uri="{FF2B5EF4-FFF2-40B4-BE49-F238E27FC236}">
                <a16:creationId xmlns:a16="http://schemas.microsoft.com/office/drawing/2014/main" id="{BAE0CC45-2BCB-4EA2-8DFB-301BBBB55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6435" y="2002619"/>
            <a:ext cx="914400" cy="914400"/>
          </a:xfrm>
          <a:prstGeom prst="rect">
            <a:avLst/>
          </a:prstGeom>
        </p:spPr>
      </p:pic>
      <p:pic>
        <p:nvPicPr>
          <p:cNvPr id="11" name="Graphic 10" descr="Electric Tower with solid fill">
            <a:extLst>
              <a:ext uri="{FF2B5EF4-FFF2-40B4-BE49-F238E27FC236}">
                <a16:creationId xmlns:a16="http://schemas.microsoft.com/office/drawing/2014/main" id="{E57402FE-4676-4C10-8A70-54E6F1E16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5161" y="2080347"/>
            <a:ext cx="761042" cy="7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354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7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8" name="TextBox 3"/>
          <p:cNvSpPr txBox="1"/>
          <p:nvPr/>
        </p:nvSpPr>
        <p:spPr>
          <a:xfrm>
            <a:off x="2908300" y="459279"/>
            <a:ext cx="5715000" cy="41819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400" b="1" spc="550" dirty="0">
                <a:solidFill>
                  <a:srgbClr val="1C4885"/>
                </a:solidFill>
                <a:latin typeface="Microsoft YaHei"/>
                <a:ea typeface="Microsoft YaHei"/>
              </a:rPr>
              <a:t>DATA PREPARATION</a:t>
            </a:r>
            <a:endParaRPr lang="en-US" sz="1100" dirty="0"/>
          </a:p>
        </p:txBody>
      </p:sp>
      <p:sp>
        <p:nvSpPr>
          <p:cNvPr id="119" name="TextBox 4"/>
          <p:cNvSpPr txBox="1"/>
          <p:nvPr/>
        </p:nvSpPr>
        <p:spPr>
          <a:xfrm>
            <a:off x="2921000" y="903741"/>
            <a:ext cx="5715000" cy="273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b="0" dirty="0">
                <a:solidFill>
                  <a:srgbClr val="1C4885"/>
                </a:solidFill>
                <a:latin typeface="Microsoft YaHei"/>
                <a:ea typeface="Microsoft YaHei"/>
              </a:rPr>
              <a:t>YOUR ENGLISH TITLE</a:t>
            </a:r>
            <a:endParaRPr lang="en-US" sz="1100" dirty="0"/>
          </a:p>
        </p:txBody>
      </p:sp>
      <p:sp>
        <p:nvSpPr>
          <p:cNvPr id="120" name="Freeform 5"/>
          <p:cNvSpPr/>
          <p:nvPr/>
        </p:nvSpPr>
        <p:spPr>
          <a:xfrm>
            <a:off x="4042218" y="1895919"/>
            <a:ext cx="1917484" cy="1917483"/>
          </a:xfrm>
          <a:custGeom>
            <a:avLst/>
            <a:gdLst/>
            <a:ahLst/>
            <a:cxnLst/>
            <a:rect l="l" t="t" r="r" b="b"/>
            <a:pathLst>
              <a:path w="1917484" h="1917483">
                <a:moveTo>
                  <a:pt x="341112" y="341109"/>
                </a:moveTo>
                <a:cubicBezTo>
                  <a:pt x="682224" y="0"/>
                  <a:pt x="1235275" y="0"/>
                  <a:pt x="1576373" y="341109"/>
                </a:cubicBezTo>
                <a:cubicBezTo>
                  <a:pt x="1917485" y="682219"/>
                  <a:pt x="1917485" y="1235265"/>
                  <a:pt x="1576373" y="1576374"/>
                </a:cubicBezTo>
                <a:cubicBezTo>
                  <a:pt x="1235261" y="1917483"/>
                  <a:pt x="682210" y="1917483"/>
                  <a:pt x="341112" y="1576374"/>
                </a:cubicBezTo>
                <a:cubicBezTo>
                  <a:pt x="0" y="1235251"/>
                  <a:pt x="0" y="682219"/>
                  <a:pt x="341112" y="341109"/>
                </a:cubicBezTo>
                <a:lnTo>
                  <a:pt x="341112" y="341109"/>
                </a:lnTo>
                <a:close/>
              </a:path>
            </a:pathLst>
          </a:custGeom>
          <a:solidFill>
            <a:srgbClr val="1C4885"/>
          </a:solidFill>
          <a:ln w="50800">
            <a:solidFill>
              <a:srgbClr val="FFFFFF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1" name="Freeform 6"/>
          <p:cNvSpPr/>
          <p:nvPr/>
        </p:nvSpPr>
        <p:spPr>
          <a:xfrm>
            <a:off x="4042219" y="3394519"/>
            <a:ext cx="1917476" cy="1917487"/>
          </a:xfrm>
          <a:custGeom>
            <a:avLst/>
            <a:gdLst/>
            <a:ahLst/>
            <a:cxnLst/>
            <a:rect l="l" t="t" r="r" b="b"/>
            <a:pathLst>
              <a:path w="1917476" h="1917487">
                <a:moveTo>
                  <a:pt x="341110" y="341110"/>
                </a:moveTo>
                <a:cubicBezTo>
                  <a:pt x="682221" y="0"/>
                  <a:pt x="1235269" y="0"/>
                  <a:pt x="1576365" y="341110"/>
                </a:cubicBezTo>
                <a:cubicBezTo>
                  <a:pt x="1917462" y="682220"/>
                  <a:pt x="1917476" y="1235267"/>
                  <a:pt x="1576365" y="1576363"/>
                </a:cubicBezTo>
                <a:cubicBezTo>
                  <a:pt x="1235255" y="1917487"/>
                  <a:pt x="682207" y="1917487"/>
                  <a:pt x="341110" y="1576363"/>
                </a:cubicBezTo>
                <a:cubicBezTo>
                  <a:pt x="0" y="1235253"/>
                  <a:pt x="0" y="682206"/>
                  <a:pt x="341110" y="341110"/>
                </a:cubicBezTo>
                <a:lnTo>
                  <a:pt x="341110" y="341110"/>
                </a:lnTo>
                <a:close/>
              </a:path>
            </a:pathLst>
          </a:custGeom>
          <a:solidFill>
            <a:srgbClr val="1C4885"/>
          </a:solidFill>
          <a:ln w="50800">
            <a:solidFill>
              <a:srgbClr val="FFFFFF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2" name="Freeform 7"/>
          <p:cNvSpPr/>
          <p:nvPr/>
        </p:nvSpPr>
        <p:spPr>
          <a:xfrm>
            <a:off x="5540819" y="3606800"/>
            <a:ext cx="1917483" cy="1704339"/>
          </a:xfrm>
          <a:custGeom>
            <a:avLst/>
            <a:gdLst/>
            <a:ahLst/>
            <a:cxnLst/>
            <a:rect l="l" t="t" r="r" b="b"/>
            <a:pathLst>
              <a:path w="1917483" h="1704339">
                <a:moveTo>
                  <a:pt x="1408891" y="0"/>
                </a:moveTo>
                <a:lnTo>
                  <a:pt x="1439342" y="16027"/>
                </a:lnTo>
                <a:cubicBezTo>
                  <a:pt x="1487775" y="48011"/>
                  <a:pt x="1533733" y="85323"/>
                  <a:pt x="1576374" y="127964"/>
                </a:cubicBezTo>
                <a:cubicBezTo>
                  <a:pt x="1917483" y="469073"/>
                  <a:pt x="1917483" y="1022120"/>
                  <a:pt x="1576374" y="1363215"/>
                </a:cubicBezTo>
                <a:cubicBezTo>
                  <a:pt x="1235265" y="1704339"/>
                  <a:pt x="682205" y="1704339"/>
                  <a:pt x="341109" y="1363215"/>
                </a:cubicBezTo>
                <a:cubicBezTo>
                  <a:pt x="0" y="1022106"/>
                  <a:pt x="0" y="469059"/>
                  <a:pt x="341109" y="127964"/>
                </a:cubicBezTo>
                <a:cubicBezTo>
                  <a:pt x="383750" y="85323"/>
                  <a:pt x="429708" y="48011"/>
                  <a:pt x="478141" y="16041"/>
                </a:cubicBezTo>
                <a:lnTo>
                  <a:pt x="508592" y="0"/>
                </a:lnTo>
                <a:lnTo>
                  <a:pt x="630060" y="63926"/>
                </a:lnTo>
                <a:cubicBezTo>
                  <a:pt x="840352" y="149192"/>
                  <a:pt x="1077145" y="149192"/>
                  <a:pt x="1287437" y="63926"/>
                </a:cubicBezTo>
                <a:lnTo>
                  <a:pt x="1408891" y="0"/>
                </a:lnTo>
                <a:close/>
              </a:path>
            </a:pathLst>
          </a:custGeom>
          <a:solidFill>
            <a:srgbClr val="1C4885"/>
          </a:solidFill>
          <a:ln w="50800">
            <a:solidFill>
              <a:srgbClr val="FFFFFF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3" name="Freeform 8"/>
          <p:cNvSpPr/>
          <p:nvPr/>
        </p:nvSpPr>
        <p:spPr>
          <a:xfrm>
            <a:off x="5753100" y="1981200"/>
            <a:ext cx="1704322" cy="1832206"/>
          </a:xfrm>
          <a:custGeom>
            <a:avLst/>
            <a:gdLst/>
            <a:ahLst/>
            <a:cxnLst/>
            <a:rect l="l" t="t" r="r" b="b"/>
            <a:pathLst>
              <a:path w="1704322" h="1832206">
                <a:moveTo>
                  <a:pt x="745567" y="0"/>
                </a:moveTo>
                <a:cubicBezTo>
                  <a:pt x="969102" y="0"/>
                  <a:pt x="1192652" y="85281"/>
                  <a:pt x="1363213" y="255829"/>
                </a:cubicBezTo>
                <a:cubicBezTo>
                  <a:pt x="1704322" y="596939"/>
                  <a:pt x="1704322" y="1149986"/>
                  <a:pt x="1363213" y="1491096"/>
                </a:cubicBezTo>
                <a:cubicBezTo>
                  <a:pt x="1022104" y="1832206"/>
                  <a:pt x="469044" y="1832206"/>
                  <a:pt x="127949" y="1491096"/>
                </a:cubicBezTo>
                <a:cubicBezTo>
                  <a:pt x="85323" y="1448456"/>
                  <a:pt x="47997" y="1402511"/>
                  <a:pt x="16027" y="1354079"/>
                </a:cubicBezTo>
                <a:lnTo>
                  <a:pt x="0" y="1323627"/>
                </a:lnTo>
                <a:lnTo>
                  <a:pt x="63925" y="1202145"/>
                </a:lnTo>
                <a:cubicBezTo>
                  <a:pt x="149192" y="991852"/>
                  <a:pt x="149192" y="755059"/>
                  <a:pt x="63925" y="544781"/>
                </a:cubicBezTo>
                <a:lnTo>
                  <a:pt x="0" y="423298"/>
                </a:lnTo>
                <a:lnTo>
                  <a:pt x="16027" y="392847"/>
                </a:lnTo>
                <a:cubicBezTo>
                  <a:pt x="47997" y="344414"/>
                  <a:pt x="85323" y="298469"/>
                  <a:pt x="127949" y="255829"/>
                </a:cubicBezTo>
                <a:cubicBezTo>
                  <a:pt x="298497" y="85267"/>
                  <a:pt x="522032" y="0"/>
                  <a:pt x="745567" y="0"/>
                </a:cubicBezTo>
                <a:lnTo>
                  <a:pt x="745567" y="0"/>
                </a:lnTo>
                <a:close/>
              </a:path>
            </a:pathLst>
          </a:custGeom>
          <a:solidFill>
            <a:srgbClr val="1C4885"/>
          </a:solidFill>
          <a:ln w="50800">
            <a:solidFill>
              <a:srgbClr val="FFFFFF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4" name="TextBox 9"/>
          <p:cNvSpPr txBox="1"/>
          <p:nvPr/>
        </p:nvSpPr>
        <p:spPr>
          <a:xfrm>
            <a:off x="7804734" y="2768473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25" name="TextBox 10"/>
          <p:cNvSpPr txBox="1"/>
          <p:nvPr/>
        </p:nvSpPr>
        <p:spPr>
          <a:xfrm>
            <a:off x="7804734" y="2260473"/>
            <a:ext cx="278906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26" name="TextBox 11"/>
          <p:cNvSpPr txBox="1"/>
          <p:nvPr/>
        </p:nvSpPr>
        <p:spPr>
          <a:xfrm>
            <a:off x="7800074" y="4327373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27" name="TextBox 12"/>
          <p:cNvSpPr txBox="1"/>
          <p:nvPr/>
        </p:nvSpPr>
        <p:spPr>
          <a:xfrm>
            <a:off x="7800074" y="3819373"/>
            <a:ext cx="278906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28" name="TextBox 13"/>
          <p:cNvSpPr txBox="1"/>
          <p:nvPr/>
        </p:nvSpPr>
        <p:spPr>
          <a:xfrm>
            <a:off x="1026517" y="2767813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r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29" name="TextBox 14"/>
          <p:cNvSpPr txBox="1"/>
          <p:nvPr/>
        </p:nvSpPr>
        <p:spPr>
          <a:xfrm>
            <a:off x="999875" y="2259813"/>
            <a:ext cx="278906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r" latinLnBrk="1">
              <a:lnSpc>
                <a:spcPct val="113400"/>
              </a:lnSpc>
            </a:pPr>
            <a:r>
              <a:rPr lang="en-US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30" name="TextBox 15"/>
          <p:cNvSpPr txBox="1"/>
          <p:nvPr/>
        </p:nvSpPr>
        <p:spPr>
          <a:xfrm>
            <a:off x="1026517" y="4329912"/>
            <a:ext cx="2762364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r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31" name="TextBox 16"/>
          <p:cNvSpPr txBox="1"/>
          <p:nvPr/>
        </p:nvSpPr>
        <p:spPr>
          <a:xfrm>
            <a:off x="999875" y="3821912"/>
            <a:ext cx="2789060" cy="320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r" latinLnBrk="1">
              <a:lnSpc>
                <a:spcPct val="113400"/>
              </a:lnSpc>
            </a:pPr>
            <a:r>
              <a:rPr lang="en-US" sz="1800" b="1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32" name="Freeform 17"/>
          <p:cNvSpPr/>
          <p:nvPr/>
        </p:nvSpPr>
        <p:spPr>
          <a:xfrm>
            <a:off x="4660637" y="2387119"/>
            <a:ext cx="711757" cy="806297"/>
          </a:xfrm>
          <a:custGeom>
            <a:avLst/>
            <a:gdLst/>
            <a:ahLst/>
            <a:cxnLst/>
            <a:rect l="l" t="t" r="r" b="b"/>
            <a:pathLst>
              <a:path w="711757" h="806297">
                <a:moveTo>
                  <a:pt x="649187" y="75884"/>
                </a:moveTo>
                <a:lnTo>
                  <a:pt x="368435" y="75884"/>
                </a:lnTo>
                <a:lnTo>
                  <a:pt x="368435" y="13116"/>
                </a:lnTo>
                <a:cubicBezTo>
                  <a:pt x="368455" y="8637"/>
                  <a:pt x="366075" y="4490"/>
                  <a:pt x="362197" y="2245"/>
                </a:cubicBezTo>
                <a:cubicBezTo>
                  <a:pt x="358319" y="0"/>
                  <a:pt x="353535" y="0"/>
                  <a:pt x="349657" y="2245"/>
                </a:cubicBezTo>
                <a:cubicBezTo>
                  <a:pt x="345779" y="4490"/>
                  <a:pt x="343399" y="8637"/>
                  <a:pt x="343419" y="13116"/>
                </a:cubicBezTo>
                <a:lnTo>
                  <a:pt x="343419" y="75884"/>
                </a:lnTo>
                <a:lnTo>
                  <a:pt x="62667" y="75884"/>
                </a:lnTo>
                <a:cubicBezTo>
                  <a:pt x="29165" y="78554"/>
                  <a:pt x="2644" y="105288"/>
                  <a:pt x="263" y="138789"/>
                </a:cubicBezTo>
                <a:lnTo>
                  <a:pt x="263" y="138789"/>
                </a:lnTo>
                <a:cubicBezTo>
                  <a:pt x="0" y="163492"/>
                  <a:pt x="14803" y="185871"/>
                  <a:pt x="37651" y="195307"/>
                </a:cubicBezTo>
                <a:lnTo>
                  <a:pt x="43905" y="195307"/>
                </a:lnTo>
                <a:lnTo>
                  <a:pt x="43905" y="534962"/>
                </a:lnTo>
                <a:cubicBezTo>
                  <a:pt x="43508" y="545084"/>
                  <a:pt x="47396" y="554904"/>
                  <a:pt x="54615" y="562014"/>
                </a:cubicBezTo>
                <a:cubicBezTo>
                  <a:pt x="61834" y="569124"/>
                  <a:pt x="71716" y="572867"/>
                  <a:pt x="81837" y="572324"/>
                </a:cubicBezTo>
                <a:lnTo>
                  <a:pt x="343419" y="572324"/>
                </a:lnTo>
                <a:lnTo>
                  <a:pt x="343419" y="641478"/>
                </a:lnTo>
                <a:lnTo>
                  <a:pt x="156206" y="779786"/>
                </a:lnTo>
                <a:cubicBezTo>
                  <a:pt x="153240" y="781990"/>
                  <a:pt x="151493" y="785467"/>
                  <a:pt x="151493" y="789160"/>
                </a:cubicBezTo>
                <a:cubicBezTo>
                  <a:pt x="151493" y="792854"/>
                  <a:pt x="153240" y="796330"/>
                  <a:pt x="156206" y="798535"/>
                </a:cubicBezTo>
                <a:cubicBezTo>
                  <a:pt x="161151" y="803423"/>
                  <a:pt x="168065" y="805776"/>
                  <a:pt x="174968" y="804920"/>
                </a:cubicBezTo>
                <a:lnTo>
                  <a:pt x="343419" y="679791"/>
                </a:lnTo>
                <a:lnTo>
                  <a:pt x="343419" y="792828"/>
                </a:lnTo>
                <a:cubicBezTo>
                  <a:pt x="343399" y="797307"/>
                  <a:pt x="345779" y="801455"/>
                  <a:pt x="349657" y="803700"/>
                </a:cubicBezTo>
                <a:cubicBezTo>
                  <a:pt x="353535" y="805945"/>
                  <a:pt x="358319" y="805945"/>
                  <a:pt x="362197" y="803700"/>
                </a:cubicBezTo>
                <a:cubicBezTo>
                  <a:pt x="366075" y="801455"/>
                  <a:pt x="368455" y="797307"/>
                  <a:pt x="368435" y="792828"/>
                </a:cubicBezTo>
                <a:lnTo>
                  <a:pt x="368435" y="679791"/>
                </a:lnTo>
                <a:lnTo>
                  <a:pt x="536886" y="805464"/>
                </a:lnTo>
                <a:cubicBezTo>
                  <a:pt x="543746" y="806297"/>
                  <a:pt x="550609" y="803944"/>
                  <a:pt x="555512" y="799078"/>
                </a:cubicBezTo>
                <a:cubicBezTo>
                  <a:pt x="561766" y="799078"/>
                  <a:pt x="561766" y="792828"/>
                  <a:pt x="561766" y="786579"/>
                </a:cubicBezTo>
                <a:lnTo>
                  <a:pt x="555512" y="780329"/>
                </a:lnTo>
                <a:lnTo>
                  <a:pt x="368435" y="641478"/>
                </a:lnTo>
                <a:lnTo>
                  <a:pt x="368435" y="572324"/>
                </a:lnTo>
                <a:lnTo>
                  <a:pt x="630425" y="572324"/>
                </a:lnTo>
                <a:cubicBezTo>
                  <a:pt x="640503" y="572715"/>
                  <a:pt x="650284" y="568867"/>
                  <a:pt x="657391" y="561714"/>
                </a:cubicBezTo>
                <a:cubicBezTo>
                  <a:pt x="664497" y="554561"/>
                  <a:pt x="668277" y="544759"/>
                  <a:pt x="667813" y="534691"/>
                </a:cubicBezTo>
                <a:lnTo>
                  <a:pt x="667813" y="195035"/>
                </a:lnTo>
                <a:lnTo>
                  <a:pt x="674067" y="195035"/>
                </a:lnTo>
                <a:cubicBezTo>
                  <a:pt x="696940" y="185629"/>
                  <a:pt x="711756" y="163232"/>
                  <a:pt x="711455" y="138517"/>
                </a:cubicBezTo>
                <a:cubicBezTo>
                  <a:pt x="709083" y="105063"/>
                  <a:pt x="682636" y="78346"/>
                  <a:pt x="649187" y="75613"/>
                </a:cubicBezTo>
                <a:close/>
                <a:moveTo>
                  <a:pt x="642933" y="547190"/>
                </a:moveTo>
                <a:lnTo>
                  <a:pt x="68921" y="547190"/>
                </a:lnTo>
                <a:lnTo>
                  <a:pt x="68921" y="201557"/>
                </a:lnTo>
                <a:lnTo>
                  <a:pt x="642933" y="201557"/>
                </a:lnTo>
                <a:lnTo>
                  <a:pt x="642933" y="547190"/>
                </a:lnTo>
                <a:close/>
                <a:moveTo>
                  <a:pt x="649187" y="170173"/>
                </a:moveTo>
                <a:lnTo>
                  <a:pt x="62667" y="170173"/>
                </a:lnTo>
                <a:cubicBezTo>
                  <a:pt x="54211" y="170654"/>
                  <a:pt x="45953" y="167498"/>
                  <a:pt x="39977" y="161500"/>
                </a:cubicBezTo>
                <a:cubicBezTo>
                  <a:pt x="34001" y="155503"/>
                  <a:pt x="30878" y="147236"/>
                  <a:pt x="31397" y="138789"/>
                </a:cubicBezTo>
                <a:cubicBezTo>
                  <a:pt x="30838" y="130318"/>
                  <a:pt x="33942" y="122014"/>
                  <a:pt x="39923" y="115986"/>
                </a:cubicBezTo>
                <a:cubicBezTo>
                  <a:pt x="45904" y="109957"/>
                  <a:pt x="54186" y="106783"/>
                  <a:pt x="62667" y="107269"/>
                </a:cubicBezTo>
                <a:lnTo>
                  <a:pt x="649187" y="107269"/>
                </a:lnTo>
                <a:cubicBezTo>
                  <a:pt x="657599" y="106903"/>
                  <a:pt x="665769" y="110131"/>
                  <a:pt x="671658" y="116145"/>
                </a:cubicBezTo>
                <a:cubicBezTo>
                  <a:pt x="677547" y="122159"/>
                  <a:pt x="680598" y="130392"/>
                  <a:pt x="680049" y="138789"/>
                </a:cubicBezTo>
                <a:cubicBezTo>
                  <a:pt x="680564" y="147212"/>
                  <a:pt x="677459" y="155454"/>
                  <a:pt x="671514" y="161447"/>
                </a:cubicBezTo>
                <a:cubicBezTo>
                  <a:pt x="665569" y="167440"/>
                  <a:pt x="657348" y="170614"/>
                  <a:pt x="648915" y="170173"/>
                </a:cubicBezTo>
                <a:close/>
                <a:moveTo>
                  <a:pt x="216571" y="459966"/>
                </a:moveTo>
                <a:lnTo>
                  <a:pt x="285773" y="390813"/>
                </a:lnTo>
                <a:lnTo>
                  <a:pt x="342331" y="453581"/>
                </a:lnTo>
                <a:cubicBezTo>
                  <a:pt x="349498" y="459966"/>
                  <a:pt x="360317" y="459966"/>
                  <a:pt x="367483" y="453581"/>
                </a:cubicBezTo>
                <a:lnTo>
                  <a:pt x="524786" y="296524"/>
                </a:lnTo>
                <a:cubicBezTo>
                  <a:pt x="531055" y="289317"/>
                  <a:pt x="531055" y="278597"/>
                  <a:pt x="524786" y="271390"/>
                </a:cubicBezTo>
                <a:cubicBezTo>
                  <a:pt x="522551" y="268424"/>
                  <a:pt x="519052" y="266680"/>
                  <a:pt x="515337" y="266680"/>
                </a:cubicBezTo>
                <a:cubicBezTo>
                  <a:pt x="511622" y="266680"/>
                  <a:pt x="508123" y="268424"/>
                  <a:pt x="505888" y="271390"/>
                </a:cubicBezTo>
                <a:lnTo>
                  <a:pt x="354975" y="421653"/>
                </a:lnTo>
                <a:lnTo>
                  <a:pt x="298281" y="358749"/>
                </a:lnTo>
                <a:lnTo>
                  <a:pt x="273129" y="358749"/>
                </a:lnTo>
                <a:lnTo>
                  <a:pt x="197673" y="440266"/>
                </a:lnTo>
                <a:cubicBezTo>
                  <a:pt x="194653" y="442466"/>
                  <a:pt x="192867" y="445975"/>
                  <a:pt x="192867" y="449709"/>
                </a:cubicBezTo>
                <a:cubicBezTo>
                  <a:pt x="192867" y="453443"/>
                  <a:pt x="194653" y="456952"/>
                  <a:pt x="197673" y="459151"/>
                </a:cubicBezTo>
                <a:cubicBezTo>
                  <a:pt x="199908" y="462117"/>
                  <a:pt x="203407" y="463861"/>
                  <a:pt x="207122" y="463861"/>
                </a:cubicBezTo>
                <a:cubicBezTo>
                  <a:pt x="210837" y="463861"/>
                  <a:pt x="214336" y="462117"/>
                  <a:pt x="216571" y="459151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3" name="Freeform 18"/>
          <p:cNvSpPr/>
          <p:nvPr/>
        </p:nvSpPr>
        <p:spPr>
          <a:xfrm>
            <a:off x="6134100" y="2399250"/>
            <a:ext cx="711240" cy="885024"/>
          </a:xfrm>
          <a:custGeom>
            <a:avLst/>
            <a:gdLst/>
            <a:ahLst/>
            <a:cxnLst/>
            <a:rect l="l" t="t" r="r" b="b"/>
            <a:pathLst>
              <a:path w="711240" h="885024">
                <a:moveTo>
                  <a:pt x="0" y="222006"/>
                </a:moveTo>
                <a:cubicBezTo>
                  <a:pt x="0" y="228874"/>
                  <a:pt x="0" y="228874"/>
                  <a:pt x="7018" y="235891"/>
                </a:cubicBezTo>
                <a:lnTo>
                  <a:pt x="369560" y="774546"/>
                </a:lnTo>
                <a:cubicBezTo>
                  <a:pt x="376578" y="781414"/>
                  <a:pt x="376578" y="781414"/>
                  <a:pt x="383447" y="781414"/>
                </a:cubicBezTo>
                <a:lnTo>
                  <a:pt x="383447" y="781414"/>
                </a:lnTo>
                <a:lnTo>
                  <a:pt x="669389" y="885024"/>
                </a:lnTo>
                <a:lnTo>
                  <a:pt x="690294" y="885024"/>
                </a:lnTo>
                <a:cubicBezTo>
                  <a:pt x="691018" y="879743"/>
                  <a:pt x="693489" y="874855"/>
                  <a:pt x="697312" y="871140"/>
                </a:cubicBezTo>
                <a:lnTo>
                  <a:pt x="711198" y="560457"/>
                </a:lnTo>
                <a:cubicBezTo>
                  <a:pt x="711240" y="558584"/>
                  <a:pt x="710513" y="556775"/>
                  <a:pt x="709188" y="555450"/>
                </a:cubicBezTo>
                <a:cubicBezTo>
                  <a:pt x="707863" y="554125"/>
                  <a:pt x="706054" y="553399"/>
                  <a:pt x="704180" y="553441"/>
                </a:cubicBezTo>
                <a:lnTo>
                  <a:pt x="341638" y="14934"/>
                </a:lnTo>
                <a:cubicBezTo>
                  <a:pt x="334620" y="7918"/>
                  <a:pt x="334620" y="7918"/>
                  <a:pt x="328498" y="7918"/>
                </a:cubicBezTo>
                <a:lnTo>
                  <a:pt x="328498" y="7918"/>
                </a:lnTo>
                <a:cubicBezTo>
                  <a:pt x="312529" y="2632"/>
                  <a:pt x="295729" y="305"/>
                  <a:pt x="278925" y="1050"/>
                </a:cubicBezTo>
                <a:lnTo>
                  <a:pt x="278925" y="1050"/>
                </a:lnTo>
                <a:cubicBezTo>
                  <a:pt x="221724" y="0"/>
                  <a:pt x="165635" y="16919"/>
                  <a:pt x="118558" y="49421"/>
                </a:cubicBezTo>
                <a:cubicBezTo>
                  <a:pt x="61720" y="92910"/>
                  <a:pt x="20197" y="153354"/>
                  <a:pt x="0" y="222006"/>
                </a:cubicBezTo>
                <a:close/>
                <a:moveTo>
                  <a:pt x="383447" y="739910"/>
                </a:moveTo>
                <a:lnTo>
                  <a:pt x="111540" y="332484"/>
                </a:lnTo>
                <a:lnTo>
                  <a:pt x="111540" y="332484"/>
                </a:lnTo>
                <a:cubicBezTo>
                  <a:pt x="116593" y="307992"/>
                  <a:pt x="126054" y="284621"/>
                  <a:pt x="139462" y="263510"/>
                </a:cubicBezTo>
                <a:cubicBezTo>
                  <a:pt x="156034" y="241058"/>
                  <a:pt x="174681" y="220214"/>
                  <a:pt x="195158" y="201254"/>
                </a:cubicBezTo>
                <a:lnTo>
                  <a:pt x="202176" y="194387"/>
                </a:lnTo>
                <a:lnTo>
                  <a:pt x="411220" y="505218"/>
                </a:lnTo>
                <a:cubicBezTo>
                  <a:pt x="437629" y="545966"/>
                  <a:pt x="447656" y="595188"/>
                  <a:pt x="439291" y="643017"/>
                </a:cubicBezTo>
                <a:cubicBezTo>
                  <a:pt x="432939" y="677302"/>
                  <a:pt x="415838" y="708675"/>
                  <a:pt x="390465" y="732594"/>
                </a:cubicBezTo>
                <a:lnTo>
                  <a:pt x="383447" y="739462"/>
                </a:lnTo>
                <a:close/>
                <a:moveTo>
                  <a:pt x="662372" y="850388"/>
                </a:moveTo>
                <a:lnTo>
                  <a:pt x="606676" y="829785"/>
                </a:lnTo>
                <a:lnTo>
                  <a:pt x="606676" y="822171"/>
                </a:lnTo>
                <a:cubicBezTo>
                  <a:pt x="599658" y="808436"/>
                  <a:pt x="606676" y="794552"/>
                  <a:pt x="620563" y="780816"/>
                </a:cubicBezTo>
                <a:cubicBezTo>
                  <a:pt x="634335" y="772740"/>
                  <a:pt x="651908" y="775626"/>
                  <a:pt x="662372" y="787684"/>
                </a:cubicBezTo>
                <a:lnTo>
                  <a:pt x="669389" y="787684"/>
                </a:lnTo>
                <a:lnTo>
                  <a:pt x="662372" y="849791"/>
                </a:lnTo>
                <a:close/>
                <a:moveTo>
                  <a:pt x="669389" y="753794"/>
                </a:moveTo>
                <a:lnTo>
                  <a:pt x="655354" y="747524"/>
                </a:lnTo>
                <a:cubicBezTo>
                  <a:pt x="634449" y="740507"/>
                  <a:pt x="620563" y="747524"/>
                  <a:pt x="599658" y="754391"/>
                </a:cubicBezTo>
                <a:cubicBezTo>
                  <a:pt x="585622" y="768126"/>
                  <a:pt x="571736" y="782011"/>
                  <a:pt x="571736" y="802763"/>
                </a:cubicBezTo>
                <a:lnTo>
                  <a:pt x="571736" y="816498"/>
                </a:lnTo>
                <a:lnTo>
                  <a:pt x="411369" y="761259"/>
                </a:lnTo>
                <a:lnTo>
                  <a:pt x="418088" y="747524"/>
                </a:lnTo>
                <a:cubicBezTo>
                  <a:pt x="460787" y="703502"/>
                  <a:pt x="481262" y="642523"/>
                  <a:pt x="473784" y="581657"/>
                </a:cubicBezTo>
                <a:lnTo>
                  <a:pt x="473784" y="567922"/>
                </a:lnTo>
                <a:lnTo>
                  <a:pt x="487820" y="574790"/>
                </a:lnTo>
                <a:cubicBezTo>
                  <a:pt x="541502" y="603254"/>
                  <a:pt x="604560" y="608278"/>
                  <a:pt x="662073" y="588674"/>
                </a:cubicBezTo>
                <a:lnTo>
                  <a:pt x="675959" y="581657"/>
                </a:lnTo>
                <a:lnTo>
                  <a:pt x="669091" y="754391"/>
                </a:lnTo>
                <a:close/>
                <a:moveTo>
                  <a:pt x="390465" y="146015"/>
                </a:moveTo>
                <a:lnTo>
                  <a:pt x="669389" y="553441"/>
                </a:lnTo>
                <a:lnTo>
                  <a:pt x="655354" y="553441"/>
                </a:lnTo>
                <a:cubicBezTo>
                  <a:pt x="636425" y="564535"/>
                  <a:pt x="614484" y="569393"/>
                  <a:pt x="592640" y="567325"/>
                </a:cubicBezTo>
                <a:lnTo>
                  <a:pt x="557849" y="567325"/>
                </a:lnTo>
                <a:cubicBezTo>
                  <a:pt x="511518" y="554645"/>
                  <a:pt x="470158" y="528135"/>
                  <a:pt x="439291" y="491334"/>
                </a:cubicBezTo>
                <a:lnTo>
                  <a:pt x="230098" y="180204"/>
                </a:lnTo>
                <a:lnTo>
                  <a:pt x="237116" y="173187"/>
                </a:lnTo>
                <a:cubicBezTo>
                  <a:pt x="261462" y="161203"/>
                  <a:pt x="287117" y="152085"/>
                  <a:pt x="313566" y="146015"/>
                </a:cubicBezTo>
                <a:close/>
                <a:moveTo>
                  <a:pt x="230098" y="35537"/>
                </a:moveTo>
                <a:cubicBezTo>
                  <a:pt x="257547" y="28667"/>
                  <a:pt x="286267" y="28667"/>
                  <a:pt x="313716" y="35537"/>
                </a:cubicBezTo>
                <a:lnTo>
                  <a:pt x="313716" y="35537"/>
                </a:lnTo>
                <a:lnTo>
                  <a:pt x="369560" y="111528"/>
                </a:lnTo>
                <a:lnTo>
                  <a:pt x="348656" y="111528"/>
                </a:lnTo>
                <a:cubicBezTo>
                  <a:pt x="299829" y="111528"/>
                  <a:pt x="244134" y="132280"/>
                  <a:pt x="195158" y="159900"/>
                </a:cubicBezTo>
                <a:cubicBezTo>
                  <a:pt x="153233" y="193199"/>
                  <a:pt x="119815" y="235976"/>
                  <a:pt x="97654" y="284710"/>
                </a:cubicBezTo>
                <a:lnTo>
                  <a:pt x="90636" y="298594"/>
                </a:lnTo>
                <a:lnTo>
                  <a:pt x="34791" y="222006"/>
                </a:lnTo>
                <a:lnTo>
                  <a:pt x="34791" y="222006"/>
                </a:lnTo>
                <a:cubicBezTo>
                  <a:pt x="42219" y="194942"/>
                  <a:pt x="54021" y="169273"/>
                  <a:pt x="69731" y="146015"/>
                </a:cubicBezTo>
                <a:cubicBezTo>
                  <a:pt x="85505" y="116533"/>
                  <a:pt x="109807" y="92494"/>
                  <a:pt x="139462" y="77041"/>
                </a:cubicBezTo>
                <a:cubicBezTo>
                  <a:pt x="166802" y="57643"/>
                  <a:pt x="197549" y="43563"/>
                  <a:pt x="230098" y="35537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4" name="Freeform 19"/>
          <p:cNvSpPr/>
          <p:nvPr/>
        </p:nvSpPr>
        <p:spPr>
          <a:xfrm>
            <a:off x="4635035" y="3860292"/>
            <a:ext cx="711633" cy="963428"/>
          </a:xfrm>
          <a:custGeom>
            <a:avLst/>
            <a:gdLst/>
            <a:ahLst/>
            <a:cxnLst/>
            <a:rect l="l" t="t" r="r" b="b"/>
            <a:pathLst>
              <a:path w="711633" h="963428">
                <a:moveTo>
                  <a:pt x="711633" y="218592"/>
                </a:moveTo>
                <a:lnTo>
                  <a:pt x="703990" y="211924"/>
                </a:lnTo>
                <a:lnTo>
                  <a:pt x="499730" y="508"/>
                </a:lnTo>
                <a:lnTo>
                  <a:pt x="45838" y="508"/>
                </a:lnTo>
                <a:cubicBezTo>
                  <a:pt x="33684" y="0"/>
                  <a:pt x="21871" y="4594"/>
                  <a:pt x="13254" y="13180"/>
                </a:cubicBezTo>
                <a:cubicBezTo>
                  <a:pt x="4637" y="21766"/>
                  <a:pt x="0" y="33563"/>
                  <a:pt x="465" y="45719"/>
                </a:cubicBezTo>
                <a:lnTo>
                  <a:pt x="465" y="918217"/>
                </a:lnTo>
                <a:cubicBezTo>
                  <a:pt x="2194" y="942496"/>
                  <a:pt x="21554" y="961786"/>
                  <a:pt x="45838" y="963428"/>
                </a:cubicBezTo>
                <a:lnTo>
                  <a:pt x="666098" y="963428"/>
                </a:lnTo>
                <a:cubicBezTo>
                  <a:pt x="690445" y="961863"/>
                  <a:pt x="709894" y="942553"/>
                  <a:pt x="711633" y="918217"/>
                </a:cubicBezTo>
                <a:lnTo>
                  <a:pt x="711633" y="218917"/>
                </a:lnTo>
                <a:close/>
                <a:moveTo>
                  <a:pt x="666098" y="218592"/>
                </a:moveTo>
                <a:lnTo>
                  <a:pt x="484606" y="218592"/>
                </a:lnTo>
                <a:lnTo>
                  <a:pt x="484606" y="38075"/>
                </a:lnTo>
                <a:lnTo>
                  <a:pt x="666098" y="218592"/>
                </a:lnTo>
                <a:close/>
                <a:moveTo>
                  <a:pt x="673741" y="925698"/>
                </a:moveTo>
                <a:lnTo>
                  <a:pt x="38357" y="925698"/>
                </a:lnTo>
                <a:lnTo>
                  <a:pt x="38357" y="31245"/>
                </a:lnTo>
                <a:lnTo>
                  <a:pt x="454357" y="31245"/>
                </a:lnTo>
                <a:lnTo>
                  <a:pt x="454357" y="211924"/>
                </a:lnTo>
                <a:cubicBezTo>
                  <a:pt x="453893" y="224080"/>
                  <a:pt x="458529" y="235877"/>
                  <a:pt x="467146" y="244463"/>
                </a:cubicBezTo>
                <a:cubicBezTo>
                  <a:pt x="475763" y="253049"/>
                  <a:pt x="487576" y="257643"/>
                  <a:pt x="499730" y="257135"/>
                </a:cubicBezTo>
                <a:lnTo>
                  <a:pt x="673741" y="257135"/>
                </a:lnTo>
                <a:lnTo>
                  <a:pt x="673741" y="925698"/>
                </a:lnTo>
                <a:close/>
                <a:moveTo>
                  <a:pt x="155611" y="456679"/>
                </a:moveTo>
                <a:lnTo>
                  <a:pt x="340518" y="456679"/>
                </a:lnTo>
                <a:cubicBezTo>
                  <a:pt x="348817" y="456278"/>
                  <a:pt x="355479" y="449686"/>
                  <a:pt x="355968" y="441392"/>
                </a:cubicBezTo>
                <a:cubicBezTo>
                  <a:pt x="355968" y="426268"/>
                  <a:pt x="348324" y="418624"/>
                  <a:pt x="340518" y="418624"/>
                </a:cubicBezTo>
                <a:lnTo>
                  <a:pt x="155611" y="418624"/>
                </a:lnTo>
                <a:cubicBezTo>
                  <a:pt x="147805" y="418624"/>
                  <a:pt x="140162" y="426268"/>
                  <a:pt x="140162" y="441392"/>
                </a:cubicBezTo>
                <a:cubicBezTo>
                  <a:pt x="140650" y="449686"/>
                  <a:pt x="147313" y="456278"/>
                  <a:pt x="155611" y="456679"/>
                </a:cubicBezTo>
                <a:close/>
                <a:moveTo>
                  <a:pt x="140162" y="573121"/>
                </a:moveTo>
                <a:cubicBezTo>
                  <a:pt x="140162" y="588408"/>
                  <a:pt x="147643" y="596051"/>
                  <a:pt x="155123" y="596051"/>
                </a:cubicBezTo>
                <a:lnTo>
                  <a:pt x="544290" y="596051"/>
                </a:lnTo>
                <a:cubicBezTo>
                  <a:pt x="551771" y="596051"/>
                  <a:pt x="559252" y="588408"/>
                  <a:pt x="559252" y="573121"/>
                </a:cubicBezTo>
                <a:cubicBezTo>
                  <a:pt x="558711" y="565064"/>
                  <a:pt x="552340" y="558624"/>
                  <a:pt x="544290" y="557996"/>
                </a:cubicBezTo>
                <a:lnTo>
                  <a:pt x="155123" y="557996"/>
                </a:lnTo>
                <a:cubicBezTo>
                  <a:pt x="147073" y="558624"/>
                  <a:pt x="140702" y="565064"/>
                  <a:pt x="140162" y="573121"/>
                </a:cubicBezTo>
                <a:close/>
                <a:moveTo>
                  <a:pt x="544290" y="697369"/>
                </a:moveTo>
                <a:lnTo>
                  <a:pt x="155123" y="697369"/>
                </a:lnTo>
                <a:cubicBezTo>
                  <a:pt x="147643" y="697369"/>
                  <a:pt x="140162" y="706801"/>
                  <a:pt x="140162" y="716396"/>
                </a:cubicBezTo>
                <a:cubicBezTo>
                  <a:pt x="140162" y="725991"/>
                  <a:pt x="147643" y="735261"/>
                  <a:pt x="155123" y="735261"/>
                </a:cubicBezTo>
                <a:lnTo>
                  <a:pt x="544290" y="735261"/>
                </a:lnTo>
                <a:cubicBezTo>
                  <a:pt x="551771" y="735261"/>
                  <a:pt x="559252" y="725828"/>
                  <a:pt x="559252" y="716396"/>
                </a:cubicBezTo>
                <a:cubicBezTo>
                  <a:pt x="559252" y="706964"/>
                  <a:pt x="551771" y="697369"/>
                  <a:pt x="544290" y="697369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5" name="Freeform 20"/>
          <p:cNvSpPr/>
          <p:nvPr/>
        </p:nvSpPr>
        <p:spPr>
          <a:xfrm>
            <a:off x="6172156" y="3949567"/>
            <a:ext cx="711507" cy="968369"/>
          </a:xfrm>
          <a:custGeom>
            <a:avLst/>
            <a:gdLst/>
            <a:ahLst/>
            <a:cxnLst/>
            <a:rect l="l" t="t" r="r" b="b"/>
            <a:pathLst>
              <a:path w="711507" h="968369">
                <a:moveTo>
                  <a:pt x="355643" y="133"/>
                </a:moveTo>
                <a:cubicBezTo>
                  <a:pt x="261349" y="1"/>
                  <a:pt x="170875" y="37377"/>
                  <a:pt x="104168" y="104019"/>
                </a:cubicBezTo>
                <a:cubicBezTo>
                  <a:pt x="37461" y="170661"/>
                  <a:pt x="0" y="261097"/>
                  <a:pt x="44" y="355387"/>
                </a:cubicBezTo>
                <a:lnTo>
                  <a:pt x="44" y="355387"/>
                </a:lnTo>
                <a:cubicBezTo>
                  <a:pt x="801" y="413822"/>
                  <a:pt x="16418" y="471102"/>
                  <a:pt x="45426" y="521835"/>
                </a:cubicBezTo>
                <a:lnTo>
                  <a:pt x="166498" y="763639"/>
                </a:lnTo>
                <a:lnTo>
                  <a:pt x="174117" y="922468"/>
                </a:lnTo>
                <a:cubicBezTo>
                  <a:pt x="173596" y="934656"/>
                  <a:pt x="178209" y="946504"/>
                  <a:pt x="186836" y="955130"/>
                </a:cubicBezTo>
                <a:cubicBezTo>
                  <a:pt x="195462" y="963756"/>
                  <a:pt x="207310" y="968370"/>
                  <a:pt x="219499" y="967848"/>
                </a:cubicBezTo>
                <a:lnTo>
                  <a:pt x="499407" y="967848"/>
                </a:lnTo>
                <a:cubicBezTo>
                  <a:pt x="523585" y="965830"/>
                  <a:pt x="542770" y="946646"/>
                  <a:pt x="544788" y="922468"/>
                </a:cubicBezTo>
                <a:lnTo>
                  <a:pt x="544788" y="756849"/>
                </a:lnTo>
                <a:lnTo>
                  <a:pt x="665861" y="521835"/>
                </a:lnTo>
                <a:cubicBezTo>
                  <a:pt x="694733" y="471347"/>
                  <a:pt x="710346" y="414368"/>
                  <a:pt x="711243" y="356215"/>
                </a:cubicBezTo>
                <a:cubicBezTo>
                  <a:pt x="711507" y="261782"/>
                  <a:pt x="674143" y="171132"/>
                  <a:pt x="607412" y="104311"/>
                </a:cubicBezTo>
                <a:cubicBezTo>
                  <a:pt x="540681" y="37490"/>
                  <a:pt x="450081" y="0"/>
                  <a:pt x="355643" y="133"/>
                </a:cubicBezTo>
                <a:close/>
                <a:moveTo>
                  <a:pt x="507026" y="930087"/>
                </a:moveTo>
                <a:lnTo>
                  <a:pt x="204427" y="930087"/>
                </a:lnTo>
                <a:lnTo>
                  <a:pt x="204427" y="854399"/>
                </a:lnTo>
                <a:lnTo>
                  <a:pt x="507026" y="854399"/>
                </a:lnTo>
                <a:lnTo>
                  <a:pt x="507026" y="930087"/>
                </a:lnTo>
                <a:close/>
                <a:moveTo>
                  <a:pt x="507026" y="816638"/>
                </a:moveTo>
                <a:lnTo>
                  <a:pt x="204427" y="816638"/>
                </a:lnTo>
                <a:lnTo>
                  <a:pt x="204427" y="740949"/>
                </a:lnTo>
                <a:lnTo>
                  <a:pt x="507026" y="740949"/>
                </a:lnTo>
                <a:lnTo>
                  <a:pt x="507026" y="816638"/>
                </a:lnTo>
                <a:close/>
                <a:moveTo>
                  <a:pt x="665861" y="430744"/>
                </a:moveTo>
                <a:cubicBezTo>
                  <a:pt x="660471" y="457536"/>
                  <a:pt x="650257" y="483126"/>
                  <a:pt x="635717" y="506266"/>
                </a:cubicBezTo>
                <a:lnTo>
                  <a:pt x="530048" y="710807"/>
                </a:lnTo>
                <a:lnTo>
                  <a:pt x="182233" y="710807"/>
                </a:lnTo>
                <a:lnTo>
                  <a:pt x="75735" y="506598"/>
                </a:lnTo>
                <a:cubicBezTo>
                  <a:pt x="61103" y="483367"/>
                  <a:pt x="50832" y="457661"/>
                  <a:pt x="45426" y="430744"/>
                </a:cubicBezTo>
                <a:cubicBezTo>
                  <a:pt x="39129" y="406035"/>
                  <a:pt x="36561" y="380524"/>
                  <a:pt x="37807" y="355056"/>
                </a:cubicBezTo>
                <a:cubicBezTo>
                  <a:pt x="37369" y="311182"/>
                  <a:pt x="45062" y="267607"/>
                  <a:pt x="60498" y="226535"/>
                </a:cubicBezTo>
                <a:cubicBezTo>
                  <a:pt x="76204" y="189526"/>
                  <a:pt x="99443" y="156192"/>
                  <a:pt x="128735" y="128654"/>
                </a:cubicBezTo>
                <a:cubicBezTo>
                  <a:pt x="159071" y="99070"/>
                  <a:pt x="195069" y="75917"/>
                  <a:pt x="234571" y="60584"/>
                </a:cubicBezTo>
                <a:cubicBezTo>
                  <a:pt x="310869" y="22824"/>
                  <a:pt x="400417" y="22824"/>
                  <a:pt x="476716" y="60584"/>
                </a:cubicBezTo>
                <a:cubicBezTo>
                  <a:pt x="516277" y="75898"/>
                  <a:pt x="552332" y="99051"/>
                  <a:pt x="582717" y="128654"/>
                </a:cubicBezTo>
                <a:cubicBezTo>
                  <a:pt x="612050" y="156250"/>
                  <a:pt x="635244" y="189713"/>
                  <a:pt x="650789" y="226866"/>
                </a:cubicBezTo>
                <a:cubicBezTo>
                  <a:pt x="666225" y="267938"/>
                  <a:pt x="673918" y="311513"/>
                  <a:pt x="673480" y="355387"/>
                </a:cubicBezTo>
                <a:cubicBezTo>
                  <a:pt x="674693" y="380745"/>
                  <a:pt x="672125" y="406142"/>
                  <a:pt x="665861" y="430744"/>
                </a:cubicBezTo>
                <a:close/>
                <a:moveTo>
                  <a:pt x="359950" y="116067"/>
                </a:moveTo>
                <a:cubicBezTo>
                  <a:pt x="295078" y="115033"/>
                  <a:pt x="232548" y="140288"/>
                  <a:pt x="186593" y="186086"/>
                </a:cubicBezTo>
                <a:cubicBezTo>
                  <a:pt x="140638" y="231883"/>
                  <a:pt x="115169" y="294324"/>
                  <a:pt x="115982" y="359196"/>
                </a:cubicBezTo>
                <a:cubicBezTo>
                  <a:pt x="116688" y="367272"/>
                  <a:pt x="123137" y="373650"/>
                  <a:pt x="131220" y="374268"/>
                </a:cubicBezTo>
                <a:cubicBezTo>
                  <a:pt x="146292" y="374268"/>
                  <a:pt x="153911" y="366649"/>
                  <a:pt x="153911" y="359196"/>
                </a:cubicBezTo>
                <a:cubicBezTo>
                  <a:pt x="153911" y="298414"/>
                  <a:pt x="169148" y="245250"/>
                  <a:pt x="214861" y="207323"/>
                </a:cubicBezTo>
                <a:cubicBezTo>
                  <a:pt x="253281" y="168973"/>
                  <a:pt x="305171" y="147160"/>
                  <a:pt x="359453" y="146541"/>
                </a:cubicBezTo>
                <a:cubicBezTo>
                  <a:pt x="367471" y="145846"/>
                  <a:pt x="373830" y="139488"/>
                  <a:pt x="374525" y="131469"/>
                </a:cubicBezTo>
                <a:cubicBezTo>
                  <a:pt x="374021" y="123490"/>
                  <a:pt x="367889" y="117010"/>
                  <a:pt x="359950" y="116067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1"/>
          <p:cNvSpPr/>
          <p:nvPr/>
        </p:nvSpPr>
        <p:spPr>
          <a:xfrm>
            <a:off x="10045700" y="1866900"/>
            <a:ext cx="2283079" cy="2724841"/>
          </a:xfrm>
          <a:custGeom>
            <a:avLst/>
            <a:gdLst/>
            <a:ahLst/>
            <a:cxnLst/>
            <a:rect l="l" t="t" r="r" b="b"/>
            <a:pathLst>
              <a:path w="2283079" h="2724841">
                <a:moveTo>
                  <a:pt x="0" y="0"/>
                </a:moveTo>
                <a:lnTo>
                  <a:pt x="2283079" y="0"/>
                </a:lnTo>
                <a:lnTo>
                  <a:pt x="2283079" y="2724841"/>
                </a:lnTo>
                <a:lnTo>
                  <a:pt x="0" y="2724841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97" name="Freeform 2"/>
          <p:cNvSpPr/>
          <p:nvPr/>
        </p:nvSpPr>
        <p:spPr>
          <a:xfrm>
            <a:off x="-50800" y="1866900"/>
            <a:ext cx="2283079" cy="2724841"/>
          </a:xfrm>
          <a:custGeom>
            <a:avLst/>
            <a:gdLst/>
            <a:ahLst/>
            <a:cxnLst/>
            <a:rect l="l" t="t" r="r" b="b"/>
            <a:pathLst>
              <a:path w="2283079" h="2724841">
                <a:moveTo>
                  <a:pt x="0" y="0"/>
                </a:moveTo>
                <a:lnTo>
                  <a:pt x="2283079" y="0"/>
                </a:lnTo>
                <a:lnTo>
                  <a:pt x="2283079" y="2724841"/>
                </a:lnTo>
                <a:lnTo>
                  <a:pt x="0" y="2724841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98" name="Freeform 3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0" name="Freeform 5"/>
          <p:cNvSpPr/>
          <p:nvPr/>
        </p:nvSpPr>
        <p:spPr>
          <a:xfrm>
            <a:off x="2385854" y="2016290"/>
            <a:ext cx="2182485" cy="2286613"/>
          </a:xfrm>
          <a:custGeom>
            <a:avLst/>
            <a:gdLst/>
            <a:ahLst/>
            <a:cxnLst/>
            <a:rect l="l" t="t" r="r" b="b"/>
            <a:pathLst>
              <a:path w="2182485" h="2286613">
                <a:moveTo>
                  <a:pt x="1746" y="1143307"/>
                </a:moveTo>
                <a:cubicBezTo>
                  <a:pt x="0" y="752906"/>
                  <a:pt x="207274" y="391412"/>
                  <a:pt x="545083" y="195706"/>
                </a:cubicBezTo>
                <a:cubicBezTo>
                  <a:pt x="882892" y="0"/>
                  <a:pt x="1299594" y="0"/>
                  <a:pt x="1637403" y="195706"/>
                </a:cubicBezTo>
                <a:cubicBezTo>
                  <a:pt x="1975211" y="391412"/>
                  <a:pt x="2182485" y="752906"/>
                  <a:pt x="2180740" y="1143307"/>
                </a:cubicBezTo>
                <a:cubicBezTo>
                  <a:pt x="2182485" y="1533707"/>
                  <a:pt x="1975211" y="1895201"/>
                  <a:pt x="1637403" y="2090907"/>
                </a:cubicBezTo>
                <a:cubicBezTo>
                  <a:pt x="1299594" y="2286613"/>
                  <a:pt x="882892" y="2286613"/>
                  <a:pt x="545083" y="2090907"/>
                </a:cubicBezTo>
                <a:cubicBezTo>
                  <a:pt x="207274" y="1895201"/>
                  <a:pt x="0" y="1533707"/>
                  <a:pt x="1746" y="1143307"/>
                </a:cubicBez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400"/>
              </a:lnSpc>
            </a:pPr>
            <a:r>
              <a:rPr lang="en-US" sz="8800" b="1">
                <a:solidFill>
                  <a:srgbClr val="FFFFFF"/>
                </a:solidFill>
                <a:latin typeface="Microsoft YaHei"/>
                <a:ea typeface="Microsoft YaHei"/>
              </a:rPr>
              <a:t>02</a:t>
            </a:r>
            <a:endParaRPr lang="en-US" sz="1100"/>
          </a:p>
        </p:txBody>
      </p:sp>
      <p:sp>
        <p:nvSpPr>
          <p:cNvPr id="101" name="TextBox 6"/>
          <p:cNvSpPr txBox="1"/>
          <p:nvPr/>
        </p:nvSpPr>
        <p:spPr>
          <a:xfrm>
            <a:off x="4960582" y="2439962"/>
            <a:ext cx="5276904" cy="679866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latinLnBrk="1">
              <a:lnSpc>
                <a:spcPct val="113400"/>
              </a:lnSpc>
            </a:pPr>
            <a:r>
              <a:rPr lang="en-US" sz="4000" dirty="0">
                <a:solidFill>
                  <a:srgbClr val="1C4885"/>
                </a:solidFill>
                <a:latin typeface="Microsoft YaHei"/>
                <a:ea typeface="Microsoft YaHei"/>
              </a:rPr>
              <a:t>PREDICTIVE MODEL</a:t>
            </a:r>
            <a:endParaRPr lang="en-US" sz="1100" dirty="0"/>
          </a:p>
        </p:txBody>
      </p:sp>
      <p:sp>
        <p:nvSpPr>
          <p:cNvPr id="102" name="TextBox 7"/>
          <p:cNvSpPr txBox="1"/>
          <p:nvPr/>
        </p:nvSpPr>
        <p:spPr>
          <a:xfrm>
            <a:off x="4947882" y="3417862"/>
            <a:ext cx="4910061" cy="2219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cxnSp>
        <p:nvCxnSpPr>
          <p:cNvPr id="103" name="Connector 8"/>
          <p:cNvCxnSpPr/>
          <p:nvPr/>
        </p:nvCxnSpPr>
        <p:spPr>
          <a:xfrm>
            <a:off x="5011382" y="3290862"/>
            <a:ext cx="1123810" cy="0"/>
          </a:xfrm>
          <a:prstGeom prst="straightConnector1">
            <a:avLst/>
          </a:prstGeom>
          <a:solidFill>
            <a:srgbClr val="BDBDBD"/>
          </a:solidFill>
          <a:ln w="25400">
            <a:solidFill>
              <a:srgbClr val="BDBDBD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 1"/>
          <p:cNvSpPr/>
          <p:nvPr/>
        </p:nvSpPr>
        <p:spPr>
          <a:xfrm>
            <a:off x="1663700" y="165100"/>
            <a:ext cx="8227543" cy="383355"/>
          </a:xfrm>
          <a:custGeom>
            <a:avLst/>
            <a:gdLst/>
            <a:ahLst/>
            <a:cxnLst/>
            <a:rect l="l" t="t" r="r" b="b"/>
            <a:pathLst>
              <a:path w="8227543" h="383355">
                <a:moveTo>
                  <a:pt x="0" y="0"/>
                </a:moveTo>
                <a:lnTo>
                  <a:pt x="8227543" y="0"/>
                </a:lnTo>
                <a:lnTo>
                  <a:pt x="8227543" y="383355"/>
                </a:lnTo>
                <a:lnTo>
                  <a:pt x="0" y="383355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5" name="Freeform 2"/>
          <p:cNvSpPr/>
          <p:nvPr/>
        </p:nvSpPr>
        <p:spPr>
          <a:xfrm>
            <a:off x="355600" y="304800"/>
            <a:ext cx="10840517" cy="5873382"/>
          </a:xfrm>
          <a:custGeom>
            <a:avLst/>
            <a:gdLst/>
            <a:ahLst/>
            <a:cxnLst/>
            <a:rect l="l" t="t" r="r" b="b"/>
            <a:pathLst>
              <a:path w="10840517" h="5873382">
                <a:moveTo>
                  <a:pt x="0" y="105550"/>
                </a:moveTo>
                <a:cubicBezTo>
                  <a:pt x="0" y="47256"/>
                  <a:pt x="47256" y="0"/>
                  <a:pt x="105550" y="0"/>
                </a:cubicBezTo>
                <a:lnTo>
                  <a:pt x="10734967" y="0"/>
                </a:lnTo>
                <a:lnTo>
                  <a:pt x="10734967" y="0"/>
                </a:lnTo>
                <a:cubicBezTo>
                  <a:pt x="10793261" y="0"/>
                  <a:pt x="10840517" y="47256"/>
                  <a:pt x="10840517" y="105550"/>
                </a:cubicBezTo>
                <a:lnTo>
                  <a:pt x="10840517" y="5767832"/>
                </a:lnTo>
                <a:cubicBezTo>
                  <a:pt x="10840517" y="5826125"/>
                  <a:pt x="10793261" y="5873382"/>
                  <a:pt x="10734967" y="5873382"/>
                </a:cubicBezTo>
                <a:lnTo>
                  <a:pt x="105550" y="5873382"/>
                </a:lnTo>
                <a:cubicBezTo>
                  <a:pt x="77556" y="5873382"/>
                  <a:pt x="50709" y="5862262"/>
                  <a:pt x="30915" y="5842467"/>
                </a:cubicBezTo>
                <a:cubicBezTo>
                  <a:pt x="11120" y="5822672"/>
                  <a:pt x="0" y="5795826"/>
                  <a:pt x="0" y="5767832"/>
                </a:cubicBezTo>
                <a:lnTo>
                  <a:pt x="0" y="105550"/>
                </a:lnTo>
                <a:close/>
              </a:path>
            </a:pathLst>
          </a:custGeom>
          <a:solidFill>
            <a:srgbClr val="FFFFFF"/>
          </a:solidFill>
          <a:effectLst>
            <a:outerShdw blurRad="152400" dir="5400000" algn="br">
              <a:srgbClr val="000000">
                <a:alpha val="21000"/>
              </a:srgbClr>
            </a:outerShdw>
          </a:effectLst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6" name="TextBox 3"/>
          <p:cNvSpPr txBox="1"/>
          <p:nvPr/>
        </p:nvSpPr>
        <p:spPr>
          <a:xfrm>
            <a:off x="2908300" y="459279"/>
            <a:ext cx="5715000" cy="62376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400" b="1" spc="550" dirty="0">
                <a:solidFill>
                  <a:srgbClr val="1C4885"/>
                </a:solidFill>
                <a:latin typeface="Microsoft YaHei"/>
                <a:ea typeface="Microsoft YaHei"/>
              </a:rPr>
              <a:t>PREDICTIVE MODEL</a:t>
            </a:r>
          </a:p>
          <a:p>
            <a:pPr algn="ctr" latinLnBrk="1">
              <a:lnSpc>
                <a:spcPct val="113400"/>
              </a:lnSpc>
            </a:pPr>
            <a:endParaRPr lang="en-US" sz="1100" dirty="0"/>
          </a:p>
        </p:txBody>
      </p:sp>
      <p:sp>
        <p:nvSpPr>
          <p:cNvPr id="107" name="TextBox 4"/>
          <p:cNvSpPr txBox="1"/>
          <p:nvPr/>
        </p:nvSpPr>
        <p:spPr>
          <a:xfrm>
            <a:off x="2921000" y="903741"/>
            <a:ext cx="5715000" cy="25462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b="0" dirty="0">
                <a:solidFill>
                  <a:srgbClr val="1C4885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08" name="Freeform 5"/>
          <p:cNvSpPr/>
          <p:nvPr/>
        </p:nvSpPr>
        <p:spPr>
          <a:xfrm>
            <a:off x="812800" y="1828800"/>
            <a:ext cx="4940300" cy="3441700"/>
          </a:xfrm>
          <a:custGeom>
            <a:avLst/>
            <a:gdLst/>
            <a:ahLst/>
            <a:cxnLst/>
            <a:rect l="l" t="t" r="r" b="b"/>
            <a:pathLst>
              <a:path w="4940300" h="3441700">
                <a:moveTo>
                  <a:pt x="0" y="0"/>
                </a:moveTo>
                <a:lnTo>
                  <a:pt x="4940300" y="0"/>
                </a:lnTo>
                <a:lnTo>
                  <a:pt x="4940300" y="3441700"/>
                </a:lnTo>
                <a:lnTo>
                  <a:pt x="0" y="3441700"/>
                </a:lnTo>
                <a:close/>
              </a:path>
            </a:pathLst>
          </a:custGeom>
          <a:solidFill>
            <a:srgbClr val="1C488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9" name="Freeform 6"/>
          <p:cNvSpPr/>
          <p:nvPr/>
        </p:nvSpPr>
        <p:spPr>
          <a:xfrm>
            <a:off x="5753100" y="1816100"/>
            <a:ext cx="4940300" cy="3441700"/>
          </a:xfrm>
          <a:custGeom>
            <a:avLst/>
            <a:gdLst/>
            <a:ahLst/>
            <a:cxnLst/>
            <a:rect l="l" t="t" r="r" b="b"/>
            <a:pathLst>
              <a:path w="4940300" h="3441700">
                <a:moveTo>
                  <a:pt x="0" y="0"/>
                </a:moveTo>
                <a:lnTo>
                  <a:pt x="4940300" y="0"/>
                </a:lnTo>
                <a:lnTo>
                  <a:pt x="4940300" y="3441700"/>
                </a:lnTo>
                <a:lnTo>
                  <a:pt x="0" y="3441700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0" name="TextBox 7"/>
          <p:cNvSpPr txBox="1"/>
          <p:nvPr/>
        </p:nvSpPr>
        <p:spPr>
          <a:xfrm>
            <a:off x="1327417" y="2358568"/>
            <a:ext cx="3934587" cy="40184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300" b="0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11" name="TextBox 8"/>
          <p:cNvSpPr txBox="1"/>
          <p:nvPr/>
        </p:nvSpPr>
        <p:spPr>
          <a:xfrm>
            <a:off x="1302017" y="3234868"/>
            <a:ext cx="3951503" cy="596702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  <a:p>
            <a:pPr algn="l" latinLnBrk="1"/>
            <a:endParaRPr lang="en-US" sz="1100" dirty="0"/>
          </a:p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FFFFFF"/>
                </a:solidFill>
                <a:latin typeface="Microsoft YaHei"/>
                <a:ea typeface="Microsoft YaHei"/>
              </a:rPr>
              <a:t>A</a:t>
            </a:r>
          </a:p>
        </p:txBody>
      </p:sp>
      <p:cxnSp>
        <p:nvCxnSpPr>
          <p:cNvPr id="112" name="Connector 9"/>
          <p:cNvCxnSpPr/>
          <p:nvPr/>
        </p:nvCxnSpPr>
        <p:spPr>
          <a:xfrm>
            <a:off x="1365517" y="3006268"/>
            <a:ext cx="1123810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3" name="TextBox 10"/>
          <p:cNvSpPr txBox="1"/>
          <p:nvPr/>
        </p:nvSpPr>
        <p:spPr>
          <a:xfrm>
            <a:off x="6264885" y="2361781"/>
            <a:ext cx="3934587" cy="401841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3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</p:txBody>
      </p:sp>
      <p:sp>
        <p:nvSpPr>
          <p:cNvPr id="114" name="TextBox 11"/>
          <p:cNvSpPr txBox="1"/>
          <p:nvPr/>
        </p:nvSpPr>
        <p:spPr>
          <a:xfrm>
            <a:off x="6239485" y="3238081"/>
            <a:ext cx="3951503" cy="596702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  <a:endParaRPr lang="en-US" sz="1100" dirty="0"/>
          </a:p>
          <a:p>
            <a:pPr algn="l" latinLnBrk="1"/>
            <a:endParaRPr lang="en-US" sz="1100" dirty="0"/>
          </a:p>
          <a:p>
            <a:pPr algn="l" latinLnBrk="1">
              <a:lnSpc>
                <a:spcPct val="113400"/>
              </a:lnSpc>
            </a:pPr>
            <a:r>
              <a:rPr lang="en-US" sz="1200" b="0" dirty="0">
                <a:solidFill>
                  <a:srgbClr val="414141"/>
                </a:solidFill>
                <a:latin typeface="Microsoft YaHei"/>
                <a:ea typeface="Microsoft YaHei"/>
              </a:rPr>
              <a:t>A</a:t>
            </a:r>
          </a:p>
        </p:txBody>
      </p:sp>
      <p:cxnSp>
        <p:nvCxnSpPr>
          <p:cNvPr id="115" name="Connector 12"/>
          <p:cNvCxnSpPr/>
          <p:nvPr/>
        </p:nvCxnSpPr>
        <p:spPr>
          <a:xfrm>
            <a:off x="6302985" y="3009481"/>
            <a:ext cx="1123810" cy="0"/>
          </a:xfrm>
          <a:prstGeom prst="straightConnector1">
            <a:avLst/>
          </a:prstGeom>
          <a:solidFill>
            <a:srgbClr val="414141"/>
          </a:solidFill>
          <a:ln w="25400">
            <a:solidFill>
              <a:srgbClr val="41414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566</Words>
  <Application>Microsoft Office PowerPoint</Application>
  <PresentationFormat>Custom</PresentationFormat>
  <Paragraphs>202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Arial</vt:lpstr>
      <vt:lpstr>Roboto Medium</vt:lpstr>
      <vt:lpstr>Wingdings</vt:lpstr>
      <vt:lpstr>Microsoft YaHei</vt:lpstr>
      <vt:lpstr>PangMenZhengDaoBiaoTiTi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Vincent Wen</cp:lastModifiedBy>
  <cp:revision>7</cp:revision>
  <dcterms:created xsi:type="dcterms:W3CDTF">2006-08-16T00:00:00Z</dcterms:created>
  <dcterms:modified xsi:type="dcterms:W3CDTF">2021-06-09T23:10:10Z</dcterms:modified>
</cp:coreProperties>
</file>